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82" r:id="rId2"/>
    <p:sldMasterId id="2147483773" r:id="rId3"/>
    <p:sldMasterId id="2147483744" r:id="rId4"/>
    <p:sldMasterId id="2147483753" r:id="rId5"/>
    <p:sldMasterId id="2147483735" r:id="rId6"/>
    <p:sldMasterId id="2147483762" r:id="rId7"/>
    <p:sldMasterId id="2147483660" r:id="rId8"/>
    <p:sldMasterId id="2147483771" r:id="rId9"/>
  </p:sldMasterIdLst>
  <p:notesMasterIdLst>
    <p:notesMasterId r:id="rId22"/>
  </p:notesMasterIdLst>
  <p:sldIdLst>
    <p:sldId id="259" r:id="rId10"/>
    <p:sldId id="268" r:id="rId11"/>
    <p:sldId id="262" r:id="rId12"/>
    <p:sldId id="282" r:id="rId13"/>
    <p:sldId id="263" r:id="rId14"/>
    <p:sldId id="278" r:id="rId15"/>
    <p:sldId id="284" r:id="rId16"/>
    <p:sldId id="279" r:id="rId17"/>
    <p:sldId id="276" r:id="rId18"/>
    <p:sldId id="280" r:id="rId19"/>
    <p:sldId id="281" r:id="rId20"/>
    <p:sldId id="285" r:id="rId21"/>
  </p:sldIdLst>
  <p:sldSz cx="24003000" cy="13716000"/>
  <p:notesSz cx="6858000" cy="9144000"/>
  <p:defaultText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5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23F"/>
    <a:srgbClr val="7FB037"/>
    <a:srgbClr val="37A04D"/>
    <a:srgbClr val="1C6945"/>
    <a:srgbClr val="005E18"/>
    <a:srgbClr val="90274C"/>
    <a:srgbClr val="125235"/>
    <a:srgbClr val="7D937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40" autoAdjust="0"/>
    <p:restoredTop sz="78710" autoAdjust="0"/>
  </p:normalViewPr>
  <p:slideViewPr>
    <p:cSldViewPr snapToGrid="0" snapToObjects="1">
      <p:cViewPr varScale="1">
        <p:scale>
          <a:sx n="44" d="100"/>
          <a:sy n="44" d="100"/>
        </p:scale>
        <p:origin x="1764" y="60"/>
      </p:cViewPr>
      <p:guideLst>
        <p:guide orient="horz" pos="4320"/>
        <p:guide pos="75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ED87D-0DF0-3140-9005-18813EABB541}" type="datetimeFigureOut">
              <a:rPr lang="en-US" smtClean="0"/>
              <a:t>9/21/2023</a:t>
            </a:fld>
            <a:endParaRPr lang="en-US"/>
          </a:p>
        </p:txBody>
      </p:sp>
      <p:sp>
        <p:nvSpPr>
          <p:cNvPr id="4" name="Slide Image Placeholder 3"/>
          <p:cNvSpPr>
            <a:spLocks noGrp="1" noRot="1" noChangeAspect="1"/>
          </p:cNvSpPr>
          <p:nvPr>
            <p:ph type="sldImg" idx="2"/>
          </p:nvPr>
        </p:nvSpPr>
        <p:spPr>
          <a:xfrm>
            <a:off x="728663" y="1143000"/>
            <a:ext cx="54006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81EAE-9ED8-5B46-BC1D-500E1968D1AA}" type="slidenum">
              <a:rPr lang="en-US" smtClean="0"/>
              <a:t>‹#›</a:t>
            </a:fld>
            <a:endParaRPr lang="en-US"/>
          </a:p>
        </p:txBody>
      </p:sp>
    </p:spTree>
    <p:extLst>
      <p:ext uri="{BB962C8B-B14F-4D97-AF65-F5344CB8AC3E}">
        <p14:creationId xmlns:p14="http://schemas.microsoft.com/office/powerpoint/2010/main" val="162579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TITLE SLIDE</a:t>
            </a:r>
          </a:p>
        </p:txBody>
      </p:sp>
      <p:sp>
        <p:nvSpPr>
          <p:cNvPr id="4" name="Slide Number Placeholder 3"/>
          <p:cNvSpPr>
            <a:spLocks noGrp="1"/>
          </p:cNvSpPr>
          <p:nvPr>
            <p:ph type="sldNum" sz="quarter" idx="5"/>
          </p:nvPr>
        </p:nvSpPr>
        <p:spPr/>
        <p:txBody>
          <a:bodyPr/>
          <a:lstStyle/>
          <a:p>
            <a:fld id="{28781EAE-9ED8-5B46-BC1D-500E1968D1AA}" type="slidenum">
              <a:rPr lang="en-US" smtClean="0"/>
              <a:t>1</a:t>
            </a:fld>
            <a:endParaRPr lang="en-US"/>
          </a:p>
        </p:txBody>
      </p:sp>
    </p:spTree>
    <p:extLst>
      <p:ext uri="{BB962C8B-B14F-4D97-AF65-F5344CB8AC3E}">
        <p14:creationId xmlns:p14="http://schemas.microsoft.com/office/powerpoint/2010/main" val="2384998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where you insert pictures of your team and golf course. Walk the students through a “day in the life” of being a member of your team</a:t>
            </a:r>
            <a:r>
              <a:rPr lang="en-US"/>
              <a:t>. </a:t>
            </a:r>
            <a:endParaRPr lang="en-US" dirty="0"/>
          </a:p>
        </p:txBody>
      </p:sp>
      <p:sp>
        <p:nvSpPr>
          <p:cNvPr id="4" name="Slide Number Placeholder 3"/>
          <p:cNvSpPr>
            <a:spLocks noGrp="1"/>
          </p:cNvSpPr>
          <p:nvPr>
            <p:ph type="sldNum" sz="quarter" idx="5"/>
          </p:nvPr>
        </p:nvSpPr>
        <p:spPr/>
        <p:txBody>
          <a:bodyPr/>
          <a:lstStyle/>
          <a:p>
            <a:pPr marL="0" marR="0" lvl="0" indent="0" algn="r" defTabSz="1077666" rtl="0" eaLnBrk="1" fontAlgn="auto" latinLnBrk="0" hangingPunct="1">
              <a:lnSpc>
                <a:spcPct val="100000"/>
              </a:lnSpc>
              <a:spcBef>
                <a:spcPts val="0"/>
              </a:spcBef>
              <a:spcAft>
                <a:spcPts val="0"/>
              </a:spcAft>
              <a:buClrTx/>
              <a:buSzTx/>
              <a:buFontTx/>
              <a:buNone/>
              <a:tabLst/>
              <a:defRPr/>
            </a:pPr>
            <a:fld id="{28781EAE-9ED8-5B46-BC1D-500E1968D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7666"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617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SLIDE</a:t>
            </a:r>
          </a:p>
        </p:txBody>
      </p:sp>
      <p:sp>
        <p:nvSpPr>
          <p:cNvPr id="4" name="Slide Number Placeholder 3"/>
          <p:cNvSpPr>
            <a:spLocks noGrp="1"/>
          </p:cNvSpPr>
          <p:nvPr>
            <p:ph type="sldNum" sz="quarter" idx="5"/>
          </p:nvPr>
        </p:nvSpPr>
        <p:spPr/>
        <p:txBody>
          <a:bodyPr/>
          <a:lstStyle/>
          <a:p>
            <a:pPr marL="0" marR="0" lvl="0" indent="0" algn="r" defTabSz="1077666" rtl="0" eaLnBrk="1" fontAlgn="auto" latinLnBrk="0" hangingPunct="1">
              <a:lnSpc>
                <a:spcPct val="100000"/>
              </a:lnSpc>
              <a:spcBef>
                <a:spcPts val="0"/>
              </a:spcBef>
              <a:spcAft>
                <a:spcPts val="0"/>
              </a:spcAft>
              <a:buClrTx/>
              <a:buSzTx/>
              <a:buFontTx/>
              <a:buNone/>
              <a:tabLst/>
              <a:defRPr/>
            </a:pPr>
            <a:fld id="{28781EAE-9ED8-5B46-BC1D-500E1968D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7666"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527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think of a question later, let your teacher know and he/she can reach out to me. </a:t>
            </a:r>
          </a:p>
        </p:txBody>
      </p:sp>
      <p:sp>
        <p:nvSpPr>
          <p:cNvPr id="4" name="Slide Number Placeholder 3"/>
          <p:cNvSpPr>
            <a:spLocks noGrp="1"/>
          </p:cNvSpPr>
          <p:nvPr>
            <p:ph type="sldNum" sz="quarter" idx="5"/>
          </p:nvPr>
        </p:nvSpPr>
        <p:spPr/>
        <p:txBody>
          <a:bodyPr/>
          <a:lstStyle/>
          <a:p>
            <a:pPr marL="0" marR="0" lvl="0" indent="0" algn="r" defTabSz="1077666" rtl="0" eaLnBrk="1" fontAlgn="auto" latinLnBrk="0" hangingPunct="1">
              <a:lnSpc>
                <a:spcPct val="100000"/>
              </a:lnSpc>
              <a:spcBef>
                <a:spcPts val="0"/>
              </a:spcBef>
              <a:spcAft>
                <a:spcPts val="0"/>
              </a:spcAft>
              <a:buClrTx/>
              <a:buSzTx/>
              <a:buFontTx/>
              <a:buNone/>
              <a:tabLst/>
              <a:defRPr/>
            </a:pPr>
            <a:fld id="{28781EAE-9ED8-5B46-BC1D-500E1968D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7666"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16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where you introduce yourself and your background.</a:t>
            </a:r>
          </a:p>
        </p:txBody>
      </p:sp>
      <p:sp>
        <p:nvSpPr>
          <p:cNvPr id="4" name="Slide Number Placeholder 3"/>
          <p:cNvSpPr>
            <a:spLocks noGrp="1"/>
          </p:cNvSpPr>
          <p:nvPr>
            <p:ph type="sldNum" sz="quarter" idx="5"/>
          </p:nvPr>
        </p:nvSpPr>
        <p:spPr/>
        <p:txBody>
          <a:bodyPr/>
          <a:lstStyle/>
          <a:p>
            <a:fld id="{28781EAE-9ED8-5B46-BC1D-500E1968D1AA}" type="slidenum">
              <a:rPr lang="en-US" smtClean="0"/>
              <a:t>2</a:t>
            </a:fld>
            <a:endParaRPr lang="en-US"/>
          </a:p>
        </p:txBody>
      </p:sp>
    </p:spTree>
    <p:extLst>
      <p:ext uri="{BB962C8B-B14F-4D97-AF65-F5344CB8AC3E}">
        <p14:creationId xmlns:p14="http://schemas.microsoft.com/office/powerpoint/2010/main" val="1829789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students a snapshot of the industry. Ask the students how many have been on a golf course? How many like to be outside? Work with their hands? </a:t>
            </a:r>
          </a:p>
        </p:txBody>
      </p:sp>
      <p:sp>
        <p:nvSpPr>
          <p:cNvPr id="4" name="Slide Number Placeholder 3"/>
          <p:cNvSpPr>
            <a:spLocks noGrp="1"/>
          </p:cNvSpPr>
          <p:nvPr>
            <p:ph type="sldNum" sz="quarter" idx="5"/>
          </p:nvPr>
        </p:nvSpPr>
        <p:spPr/>
        <p:txBody>
          <a:bodyPr/>
          <a:lstStyle/>
          <a:p>
            <a:fld id="{28781EAE-9ED8-5B46-BC1D-500E1968D1AA}" type="slidenum">
              <a:rPr lang="en-US" smtClean="0"/>
              <a:t>3</a:t>
            </a:fld>
            <a:endParaRPr lang="en-US"/>
          </a:p>
        </p:txBody>
      </p:sp>
    </p:spTree>
    <p:extLst>
      <p:ext uri="{BB962C8B-B14F-4D97-AF65-F5344CB8AC3E}">
        <p14:creationId xmlns:p14="http://schemas.microsoft.com/office/powerpoint/2010/main" val="2650956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is helpful to envision working on a golf course.</a:t>
            </a:r>
          </a:p>
        </p:txBody>
      </p:sp>
      <p:sp>
        <p:nvSpPr>
          <p:cNvPr id="4" name="Slide Number Placeholder 3"/>
          <p:cNvSpPr>
            <a:spLocks noGrp="1"/>
          </p:cNvSpPr>
          <p:nvPr>
            <p:ph type="sldNum" sz="quarter" idx="5"/>
          </p:nvPr>
        </p:nvSpPr>
        <p:spPr/>
        <p:txBody>
          <a:bodyPr/>
          <a:lstStyle/>
          <a:p>
            <a:fld id="{28781EAE-9ED8-5B46-BC1D-500E1968D1AA}" type="slidenum">
              <a:rPr lang="en-US" smtClean="0"/>
              <a:t>4</a:t>
            </a:fld>
            <a:endParaRPr lang="en-US"/>
          </a:p>
        </p:txBody>
      </p:sp>
    </p:spTree>
    <p:extLst>
      <p:ext uri="{BB962C8B-B14F-4D97-AF65-F5344CB8AC3E}">
        <p14:creationId xmlns:p14="http://schemas.microsoft.com/office/powerpoint/2010/main" val="3356607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like to work outside and hate the thought of a large office environment – working at a golf course might be for you.</a:t>
            </a:r>
          </a:p>
        </p:txBody>
      </p:sp>
      <p:sp>
        <p:nvSpPr>
          <p:cNvPr id="4" name="Slide Number Placeholder 3"/>
          <p:cNvSpPr>
            <a:spLocks noGrp="1"/>
          </p:cNvSpPr>
          <p:nvPr>
            <p:ph type="sldNum" sz="quarter" idx="5"/>
          </p:nvPr>
        </p:nvSpPr>
        <p:spPr/>
        <p:txBody>
          <a:bodyPr/>
          <a:lstStyle/>
          <a:p>
            <a:fld id="{28781EAE-9ED8-5B46-BC1D-500E1968D1AA}" type="slidenum">
              <a:rPr lang="en-US" smtClean="0"/>
              <a:t>5</a:t>
            </a:fld>
            <a:endParaRPr lang="en-US"/>
          </a:p>
        </p:txBody>
      </p:sp>
    </p:spTree>
    <p:extLst>
      <p:ext uri="{BB962C8B-B14F-4D97-AF65-F5344CB8AC3E}">
        <p14:creationId xmlns:p14="http://schemas.microsoft.com/office/powerpoint/2010/main" val="3993969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 little bit about what the working environment is like. Keep the message positive. </a:t>
            </a:r>
          </a:p>
        </p:txBody>
      </p:sp>
      <p:sp>
        <p:nvSpPr>
          <p:cNvPr id="4" name="Slide Number Placeholder 3"/>
          <p:cNvSpPr>
            <a:spLocks noGrp="1"/>
          </p:cNvSpPr>
          <p:nvPr>
            <p:ph type="sldNum" sz="quarter" idx="5"/>
          </p:nvPr>
        </p:nvSpPr>
        <p:spPr/>
        <p:txBody>
          <a:bodyPr/>
          <a:lstStyle/>
          <a:p>
            <a:pPr marL="0" marR="0" lvl="0" indent="0" algn="r" defTabSz="1077666" rtl="0" eaLnBrk="1" fontAlgn="auto" latinLnBrk="0" hangingPunct="1">
              <a:lnSpc>
                <a:spcPct val="100000"/>
              </a:lnSpc>
              <a:spcBef>
                <a:spcPts val="0"/>
              </a:spcBef>
              <a:spcAft>
                <a:spcPts val="0"/>
              </a:spcAft>
              <a:buClrTx/>
              <a:buSzTx/>
              <a:buFontTx/>
              <a:buNone/>
              <a:tabLst/>
              <a:defRPr/>
            </a:pPr>
            <a:fld id="{28781EAE-9ED8-5B46-BC1D-500E1968D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7666"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43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figures from the most recent Comp &amp; Ben survey.</a:t>
            </a:r>
          </a:p>
        </p:txBody>
      </p:sp>
      <p:sp>
        <p:nvSpPr>
          <p:cNvPr id="4" name="Slide Number Placeholder 3"/>
          <p:cNvSpPr>
            <a:spLocks noGrp="1"/>
          </p:cNvSpPr>
          <p:nvPr>
            <p:ph type="sldNum" sz="quarter" idx="5"/>
          </p:nvPr>
        </p:nvSpPr>
        <p:spPr/>
        <p:txBody>
          <a:bodyPr/>
          <a:lstStyle/>
          <a:p>
            <a:fld id="{28781EAE-9ED8-5B46-BC1D-500E1968D1AA}" type="slidenum">
              <a:rPr lang="en-US" smtClean="0"/>
              <a:t>7</a:t>
            </a:fld>
            <a:endParaRPr lang="en-US"/>
          </a:p>
        </p:txBody>
      </p:sp>
    </p:spTree>
    <p:extLst>
      <p:ext uri="{BB962C8B-B14F-4D97-AF65-F5344CB8AC3E}">
        <p14:creationId xmlns:p14="http://schemas.microsoft.com/office/powerpoint/2010/main" val="3851286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Calibri" panose="020F0502020204030204" pitchFamily="34" charset="0"/>
              </a:rPr>
              <a:t>Briefly describe a few of the positions on your team.</a:t>
            </a:r>
          </a:p>
          <a:p>
            <a:pPr marL="0" marR="0">
              <a:spcBef>
                <a:spcPts val="0"/>
              </a:spcBef>
              <a:spcAft>
                <a:spcPts val="0"/>
              </a:spcAft>
            </a:pPr>
            <a:endParaRPr lang="en-US" sz="18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1" dirty="0">
                <a:effectLst/>
                <a:latin typeface="Calibri" panose="020F0502020204030204" pitchFamily="34" charset="0"/>
                <a:ea typeface="Calibri" panose="020F0502020204030204" pitchFamily="34" charset="0"/>
              </a:rPr>
              <a:t>Golf Course Superintendent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Leader” Golf Course Superintendents are the leaders of their team and are entrusted with the maintenance, operations and management of a golf course. They lead and work with the team that takes care of the golf course. As they say, “the buck stops here.”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1" dirty="0">
                <a:effectLst/>
                <a:latin typeface="Calibri" panose="020F0502020204030204" pitchFamily="34" charset="0"/>
                <a:ea typeface="Calibri" panose="020F0502020204030204" pitchFamily="34" charset="0"/>
              </a:rPr>
              <a:t>Assistant Superintendent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Captain – The assistant golf course superintendent collaborates with the golf course superintendent in planning the daily work on the golf course. The assistant superintendent works with the team in carrying out their daily tasks and helps the team plan for the future.  The assistant superintendent takes care of his/her team and ensures they have what they need to get the job done!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1" dirty="0">
                <a:effectLst/>
                <a:latin typeface="Calibri" panose="020F0502020204030204" pitchFamily="34" charset="0"/>
                <a:ea typeface="Calibri" panose="020F0502020204030204" pitchFamily="34" charset="0"/>
              </a:rPr>
              <a:t>Equipment Manager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Fixer - The equipment manager works directly with the golf course superintendent and/or the assistant golf course superintendent and is responsible for the maintenance of the equipment that is used on the golf course. </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1077666" rtl="0" eaLnBrk="1" fontAlgn="auto" latinLnBrk="0" hangingPunct="1">
              <a:lnSpc>
                <a:spcPct val="100000"/>
              </a:lnSpc>
              <a:spcBef>
                <a:spcPts val="0"/>
              </a:spcBef>
              <a:spcAft>
                <a:spcPts val="0"/>
              </a:spcAft>
              <a:buClrTx/>
              <a:buSzTx/>
              <a:buFontTx/>
              <a:buNone/>
              <a:tabLst/>
              <a:defRPr/>
            </a:pPr>
            <a:fld id="{28781EAE-9ED8-5B46-BC1D-500E1968D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7666"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33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Calibri" panose="020F0502020204030204" pitchFamily="34" charset="0"/>
              </a:rPr>
              <a:t>Irrigation Technician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irrigation specialist, works with the golf course superintendent or assistant golf course superintendent,  and is responsible for the programming, operation and maintenance of the golf course irrigation system. They act as the “drought monitor” to make sure the turf stays hydrated, without overdoing it.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1" dirty="0">
                <a:effectLst/>
                <a:latin typeface="Calibri" panose="020F0502020204030204" pitchFamily="34" charset="0"/>
                <a:ea typeface="Calibri" panose="020F0502020204030204" pitchFamily="34" charset="0"/>
              </a:rPr>
              <a:t>Spray Technician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Chemist” The spray technician, works with the golf course superintendent or assistant superintendent, and makes plant protectant applications on the golf course.. They are responsible for ensuring that an Integrated Pest Management program is followed that ensure the health of the environment.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1" dirty="0">
                <a:effectLst/>
                <a:latin typeface="Calibri" panose="020F0502020204030204" pitchFamily="34" charset="0"/>
                <a:ea typeface="Calibri" panose="020F0502020204030204" pitchFamily="34" charset="0"/>
              </a:rPr>
              <a:t>Greenskeeper</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rPr>
              <a:t>The Greenskeeper, works with the assistant superintendent, and performs the daily tasks of maintaining the golf course. This involves the use of large mowing equipment, including tractors, and other maintenance equipment. If you need to get something done on the golf course you turn to </a:t>
            </a:r>
            <a:r>
              <a:rPr lang="en-US" sz="1800">
                <a:solidFill>
                  <a:srgbClr val="000000"/>
                </a:solidFill>
                <a:effectLst/>
                <a:latin typeface="Roboto" panose="02000000000000000000" pitchFamily="2" charset="0"/>
                <a:ea typeface="Calibri" panose="020F0502020204030204" pitchFamily="34" charset="0"/>
              </a:rPr>
              <a:t>“the doers”.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28781EAE-9ED8-5B46-BC1D-500E1968D1AA}" type="slidenum">
              <a:rPr lang="en-US" smtClean="0"/>
              <a:t>9</a:t>
            </a:fld>
            <a:endParaRPr lang="en-US"/>
          </a:p>
        </p:txBody>
      </p:sp>
    </p:spTree>
    <p:extLst>
      <p:ext uri="{BB962C8B-B14F-4D97-AF65-F5344CB8AC3E}">
        <p14:creationId xmlns:p14="http://schemas.microsoft.com/office/powerpoint/2010/main" val="4172751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3269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4080102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621568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9092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14955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419864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999239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904010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325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691361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89095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084464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1235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873381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514099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389950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820717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782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920379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2661505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9086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2108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2677556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20920703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821915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48178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1943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5919870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9981758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06918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1832511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4226581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98663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49064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6178807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2239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5465521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32569739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77695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5214413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6408501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2995343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8824648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87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7429104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0" y="3200401"/>
            <a:ext cx="21602700"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B30ECC6F-CB28-5943-85AA-12FFB69AF95C}"/>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6DDC60DF-4888-4445-9A62-1590772451DD}"/>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D850B79D-8D16-2340-8B27-CC745041C43B}"/>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50854550-2A54-C646-82E8-F0FFAA1DBE7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9432728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B76D2E-85D1-0842-A0E0-ABB5CC4E418A}"/>
              </a:ext>
            </a:extLst>
          </p:cNvPr>
          <p:cNvSpPr>
            <a:spLocks noGrp="1"/>
          </p:cNvSpPr>
          <p:nvPr>
            <p:ph type="ctrTitle"/>
          </p:nvPr>
        </p:nvSpPr>
        <p:spPr>
          <a:xfrm>
            <a:off x="975472" y="8510870"/>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7DB8C7F1-2593-4049-A528-B41429485E9E}"/>
              </a:ext>
            </a:extLst>
          </p:cNvPr>
          <p:cNvSpPr>
            <a:spLocks noGrp="1"/>
          </p:cNvSpPr>
          <p:nvPr>
            <p:ph type="subTitle" idx="1"/>
          </p:nvPr>
        </p:nvSpPr>
        <p:spPr>
          <a:xfrm>
            <a:off x="975472" y="7417176"/>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9" name="Date Placeholder 3">
            <a:extLst>
              <a:ext uri="{FF2B5EF4-FFF2-40B4-BE49-F238E27FC236}">
                <a16:creationId xmlns:a16="http://schemas.microsoft.com/office/drawing/2014/main" id="{A3CDFF9E-50CF-2B46-BDC7-2EEE3AC84309}"/>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0" name="Footer Placeholder 4">
            <a:extLst>
              <a:ext uri="{FF2B5EF4-FFF2-40B4-BE49-F238E27FC236}">
                <a16:creationId xmlns:a16="http://schemas.microsoft.com/office/drawing/2014/main" id="{FD14767A-53CA-AE48-9FE5-483EFCE05293}"/>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1" name="Slide Number Placeholder 5">
            <a:extLst>
              <a:ext uri="{FF2B5EF4-FFF2-40B4-BE49-F238E27FC236}">
                <a16:creationId xmlns:a16="http://schemas.microsoft.com/office/drawing/2014/main" id="{C906002B-8ABD-D34A-B0C5-32616413D6E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19631398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7CB516F-997C-124D-94F9-EED672CDBFB8}"/>
              </a:ext>
            </a:extLst>
          </p:cNvPr>
          <p:cNvSpPr>
            <a:spLocks noGrp="1"/>
          </p:cNvSpPr>
          <p:nvPr>
            <p:ph idx="1"/>
          </p:nvPr>
        </p:nvSpPr>
        <p:spPr>
          <a:xfrm>
            <a:off x="1200150"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3A0D672-C875-2B44-97EB-1135855F69A4}"/>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10" name="Date Placeholder 3">
            <a:extLst>
              <a:ext uri="{FF2B5EF4-FFF2-40B4-BE49-F238E27FC236}">
                <a16:creationId xmlns:a16="http://schemas.microsoft.com/office/drawing/2014/main" id="{BE136D53-2506-3E4D-A452-6914CC832A36}"/>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31B4526D-B207-6447-8296-A9B28D61A937}"/>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54B333D-694F-C848-BC3B-3E949E836C3E}"/>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Content Placeholder 2">
            <a:extLst>
              <a:ext uri="{FF2B5EF4-FFF2-40B4-BE49-F238E27FC236}">
                <a16:creationId xmlns:a16="http://schemas.microsoft.com/office/drawing/2014/main" id="{7EC65B78-F0B1-D346-88D9-AA38A255E169}"/>
              </a:ext>
            </a:extLst>
          </p:cNvPr>
          <p:cNvSpPr>
            <a:spLocks noGrp="1"/>
          </p:cNvSpPr>
          <p:nvPr>
            <p:ph idx="14"/>
          </p:nvPr>
        </p:nvSpPr>
        <p:spPr>
          <a:xfrm>
            <a:off x="11841255" y="2973109"/>
            <a:ext cx="10274674" cy="9051926"/>
          </a:xfrm>
          <a:prstGeom prst="rect">
            <a:avLst/>
          </a:prstGeom>
        </p:spPr>
        <p:txBody>
          <a:bodyPr/>
          <a:lstStyle>
            <a:lvl1pPr marL="808250" indent="-808250">
              <a:buFont typeface="Wingdings" pitchFamily="2" charset="2"/>
              <a:buChar char="§"/>
              <a:defRPr sz="6000">
                <a:solidFill>
                  <a:schemeClr val="bg1"/>
                </a:solidFill>
              </a:defRPr>
            </a:lvl1pPr>
            <a:lvl2pPr marL="1751207" indent="-673541">
              <a:buFont typeface="Arial" panose="020B0604020202020204" pitchFamily="34" charset="0"/>
              <a:buChar char="•"/>
              <a:defRPr sz="5400">
                <a:solidFill>
                  <a:schemeClr val="bg1"/>
                </a:solidFill>
              </a:defRPr>
            </a:lvl2pPr>
            <a:lvl3pPr marL="2694165" indent="-538833">
              <a:buFont typeface="Arial" panose="020B0604020202020204" pitchFamily="34" charset="0"/>
              <a:buChar char="•"/>
              <a:defRPr sz="4800">
                <a:solidFill>
                  <a:schemeClr val="bg1"/>
                </a:solidFill>
              </a:defRPr>
            </a:lvl3pPr>
            <a:lvl4pPr marL="3771831" indent="-538833">
              <a:buFont typeface="Arial" panose="020B0604020202020204" pitchFamily="34" charset="0"/>
              <a:buChar char="•"/>
              <a:defRPr sz="4000">
                <a:solidFill>
                  <a:schemeClr val="bg1"/>
                </a:solidFill>
              </a:defRPr>
            </a:lvl4pPr>
            <a:lvl5pPr marL="4849498" indent="-538833">
              <a:buFont typeface="Arial" panose="020B0604020202020204" pitchFamily="34" charset="0"/>
              <a:buChar char="•"/>
              <a:defRPr sz="4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5338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10DB6-8D22-F34A-BAEE-B836FB15C3E8}"/>
              </a:ext>
            </a:extLst>
          </p:cNvPr>
          <p:cNvSpPr>
            <a:spLocks noGrp="1"/>
          </p:cNvSpPr>
          <p:nvPr>
            <p:ph type="ctrTitle"/>
          </p:nvPr>
        </p:nvSpPr>
        <p:spPr>
          <a:xfrm>
            <a:off x="1200150" y="725584"/>
            <a:ext cx="20402550" cy="2014443"/>
          </a:xfrm>
          <a:prstGeom prst="rect">
            <a:avLst/>
          </a:prstGeom>
        </p:spPr>
        <p:txBody>
          <a:bodyPr/>
          <a:lstStyle>
            <a:lvl1pPr algn="l">
              <a:defRPr>
                <a:solidFill>
                  <a:schemeClr val="bg1"/>
                </a:solidFill>
              </a:defRPr>
            </a:lvl1pPr>
          </a:lstStyle>
          <a:p>
            <a:r>
              <a:rPr lang="en-US" dirty="0"/>
              <a:t>Click to edit Master title style</a:t>
            </a:r>
          </a:p>
        </p:txBody>
      </p:sp>
      <p:sp>
        <p:nvSpPr>
          <p:cNvPr id="7" name="Date Placeholder 3">
            <a:extLst>
              <a:ext uri="{FF2B5EF4-FFF2-40B4-BE49-F238E27FC236}">
                <a16:creationId xmlns:a16="http://schemas.microsoft.com/office/drawing/2014/main" id="{5DD318CD-230A-7740-A05E-2A924781B97F}"/>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8" name="Footer Placeholder 4">
            <a:extLst>
              <a:ext uri="{FF2B5EF4-FFF2-40B4-BE49-F238E27FC236}">
                <a16:creationId xmlns:a16="http://schemas.microsoft.com/office/drawing/2014/main" id="{DFF59C34-B4A8-9C42-8C5A-181082FD9BA2}"/>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9" name="Slide Number Placeholder 5">
            <a:extLst>
              <a:ext uri="{FF2B5EF4-FFF2-40B4-BE49-F238E27FC236}">
                <a16:creationId xmlns:a16="http://schemas.microsoft.com/office/drawing/2014/main" id="{51918FA2-1851-FA49-8575-0A5A63B3AA55}"/>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40424762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26920481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7934246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9677250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46B13E09-001A-D64B-9E15-E33304253570}"/>
              </a:ext>
            </a:extLst>
          </p:cNvPr>
          <p:cNvSpPr>
            <a:spLocks noGrp="1"/>
          </p:cNvSpPr>
          <p:nvPr>
            <p:ph type="dt" sz="half" idx="2"/>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6" name="Footer Placeholder 4">
            <a:extLst>
              <a:ext uri="{FF2B5EF4-FFF2-40B4-BE49-F238E27FC236}">
                <a16:creationId xmlns:a16="http://schemas.microsoft.com/office/drawing/2014/main" id="{66717F44-96C6-0144-B8B9-17A04DDCE2C3}"/>
              </a:ext>
            </a:extLst>
          </p:cNvPr>
          <p:cNvSpPr>
            <a:spLocks noGrp="1"/>
          </p:cNvSpPr>
          <p:nvPr>
            <p:ph type="ftr" sz="quarter" idx="3"/>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7" name="Slide Number Placeholder 5">
            <a:extLst>
              <a:ext uri="{FF2B5EF4-FFF2-40B4-BE49-F238E27FC236}">
                <a16:creationId xmlns:a16="http://schemas.microsoft.com/office/drawing/2014/main" id="{434B2F27-3FF4-3547-8E1A-B5E080009FE7}"/>
              </a:ext>
            </a:extLst>
          </p:cNvPr>
          <p:cNvSpPr>
            <a:spLocks noGrp="1"/>
          </p:cNvSpPr>
          <p:nvPr>
            <p:ph type="sldNum" sz="quarter" idx="4"/>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0" name="Title 1">
            <a:extLst>
              <a:ext uri="{FF2B5EF4-FFF2-40B4-BE49-F238E27FC236}">
                <a16:creationId xmlns:a16="http://schemas.microsoft.com/office/drawing/2014/main" id="{5FB71236-D53D-0148-BAD3-19F65FB7F3EF}"/>
              </a:ext>
            </a:extLst>
          </p:cNvPr>
          <p:cNvSpPr>
            <a:spLocks noGrp="1"/>
          </p:cNvSpPr>
          <p:nvPr>
            <p:ph type="ctrTitle"/>
          </p:nvPr>
        </p:nvSpPr>
        <p:spPr>
          <a:xfrm>
            <a:off x="975472" y="9834777"/>
            <a:ext cx="20402550" cy="2014443"/>
          </a:xfrm>
          <a:prstGeom prst="rect">
            <a:avLst/>
          </a:prstGeom>
        </p:spPr>
        <p:txBody>
          <a:bodyPr/>
          <a:lstStyle>
            <a:lvl1pPr algn="l">
              <a:defRPr sz="10400">
                <a:solidFill>
                  <a:schemeClr val="bg1"/>
                </a:solidFill>
              </a:defRPr>
            </a:lvl1pPr>
          </a:lstStyle>
          <a:p>
            <a:r>
              <a:rPr lang="en-US" dirty="0"/>
              <a:t>Click to edit Master title style</a:t>
            </a:r>
          </a:p>
        </p:txBody>
      </p:sp>
      <p:sp>
        <p:nvSpPr>
          <p:cNvPr id="11" name="Subtitle 2">
            <a:extLst>
              <a:ext uri="{FF2B5EF4-FFF2-40B4-BE49-F238E27FC236}">
                <a16:creationId xmlns:a16="http://schemas.microsoft.com/office/drawing/2014/main" id="{2CBA4894-696E-8D49-82DD-CA531BA31F41}"/>
              </a:ext>
            </a:extLst>
          </p:cNvPr>
          <p:cNvSpPr>
            <a:spLocks noGrp="1"/>
          </p:cNvSpPr>
          <p:nvPr>
            <p:ph type="subTitle" idx="1"/>
          </p:nvPr>
        </p:nvSpPr>
        <p:spPr>
          <a:xfrm>
            <a:off x="975472" y="11255563"/>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992034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46B13E09-001A-D64B-9E15-E33304253570}"/>
              </a:ext>
            </a:extLst>
          </p:cNvPr>
          <p:cNvSpPr>
            <a:spLocks noGrp="1"/>
          </p:cNvSpPr>
          <p:nvPr>
            <p:ph type="dt" sz="half" idx="2"/>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6" name="Footer Placeholder 4">
            <a:extLst>
              <a:ext uri="{FF2B5EF4-FFF2-40B4-BE49-F238E27FC236}">
                <a16:creationId xmlns:a16="http://schemas.microsoft.com/office/drawing/2014/main" id="{66717F44-96C6-0144-B8B9-17A04DDCE2C3}"/>
              </a:ext>
            </a:extLst>
          </p:cNvPr>
          <p:cNvSpPr>
            <a:spLocks noGrp="1"/>
          </p:cNvSpPr>
          <p:nvPr>
            <p:ph type="ftr" sz="quarter" idx="3"/>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7" name="Slide Number Placeholder 5">
            <a:extLst>
              <a:ext uri="{FF2B5EF4-FFF2-40B4-BE49-F238E27FC236}">
                <a16:creationId xmlns:a16="http://schemas.microsoft.com/office/drawing/2014/main" id="{434B2F27-3FF4-3547-8E1A-B5E080009FE7}"/>
              </a:ext>
            </a:extLst>
          </p:cNvPr>
          <p:cNvSpPr>
            <a:spLocks noGrp="1"/>
          </p:cNvSpPr>
          <p:nvPr>
            <p:ph type="sldNum" sz="quarter" idx="4"/>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0" name="Title 1">
            <a:extLst>
              <a:ext uri="{FF2B5EF4-FFF2-40B4-BE49-F238E27FC236}">
                <a16:creationId xmlns:a16="http://schemas.microsoft.com/office/drawing/2014/main" id="{5FB71236-D53D-0148-BAD3-19F65FB7F3EF}"/>
              </a:ext>
            </a:extLst>
          </p:cNvPr>
          <p:cNvSpPr>
            <a:spLocks noGrp="1"/>
          </p:cNvSpPr>
          <p:nvPr>
            <p:ph type="ctrTitle"/>
          </p:nvPr>
        </p:nvSpPr>
        <p:spPr>
          <a:xfrm>
            <a:off x="975472" y="9834777"/>
            <a:ext cx="20402550" cy="2014443"/>
          </a:xfrm>
          <a:prstGeom prst="rect">
            <a:avLst/>
          </a:prstGeom>
        </p:spPr>
        <p:txBody>
          <a:bodyPr/>
          <a:lstStyle>
            <a:lvl1pPr algn="l">
              <a:defRPr sz="10400">
                <a:solidFill>
                  <a:schemeClr val="bg1"/>
                </a:solidFill>
              </a:defRPr>
            </a:lvl1pPr>
          </a:lstStyle>
          <a:p>
            <a:r>
              <a:rPr lang="en-US" dirty="0"/>
              <a:t>Click to edit Master title style</a:t>
            </a:r>
          </a:p>
        </p:txBody>
      </p:sp>
      <p:sp>
        <p:nvSpPr>
          <p:cNvPr id="11" name="Subtitle 2">
            <a:extLst>
              <a:ext uri="{FF2B5EF4-FFF2-40B4-BE49-F238E27FC236}">
                <a16:creationId xmlns:a16="http://schemas.microsoft.com/office/drawing/2014/main" id="{2CBA4894-696E-8D49-82DD-CA531BA31F41}"/>
              </a:ext>
            </a:extLst>
          </p:cNvPr>
          <p:cNvSpPr>
            <a:spLocks noGrp="1"/>
          </p:cNvSpPr>
          <p:nvPr>
            <p:ph type="subTitle" idx="1"/>
          </p:nvPr>
        </p:nvSpPr>
        <p:spPr>
          <a:xfrm>
            <a:off x="975472" y="11255563"/>
            <a:ext cx="16802100" cy="2187388"/>
          </a:xfrm>
          <a:prstGeom prst="rect">
            <a:avLst/>
          </a:prstGeom>
        </p:spPr>
        <p:txBody>
          <a:bodyPr/>
          <a:lstStyle>
            <a:lvl1pPr marL="0" indent="0" algn="l">
              <a:buNone/>
              <a:defRPr sz="48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13879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9047AD0-2618-1946-A6C2-B8A49B3D0369}"/>
              </a:ext>
            </a:extLst>
          </p:cNvPr>
          <p:cNvSpPr>
            <a:spLocks noGrp="1"/>
          </p:cNvSpPr>
          <p:nvPr>
            <p:ph type="dt" sz="half" idx="11"/>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7" name="Footer Placeholder 4">
            <a:extLst>
              <a:ext uri="{FF2B5EF4-FFF2-40B4-BE49-F238E27FC236}">
                <a16:creationId xmlns:a16="http://schemas.microsoft.com/office/drawing/2014/main" id="{0E116CFE-D846-A540-B213-830BE8583CC3}"/>
              </a:ext>
            </a:extLst>
          </p:cNvPr>
          <p:cNvSpPr>
            <a:spLocks noGrp="1"/>
          </p:cNvSpPr>
          <p:nvPr>
            <p:ph type="ftr" sz="quarter" idx="12"/>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8" name="Slide Number Placeholder 5">
            <a:extLst>
              <a:ext uri="{FF2B5EF4-FFF2-40B4-BE49-F238E27FC236}">
                <a16:creationId xmlns:a16="http://schemas.microsoft.com/office/drawing/2014/main" id="{B40CF5BE-406C-424B-99E6-AA322A2F5E3C}"/>
              </a:ext>
            </a:extLst>
          </p:cNvPr>
          <p:cNvSpPr>
            <a:spLocks noGrp="1"/>
          </p:cNvSpPr>
          <p:nvPr>
            <p:ph type="sldNum" sz="quarter" idx="13"/>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Tree>
    <p:extLst>
      <p:ext uri="{BB962C8B-B14F-4D97-AF65-F5344CB8AC3E}">
        <p14:creationId xmlns:p14="http://schemas.microsoft.com/office/powerpoint/2010/main" val="255572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0B8E1-9074-294F-8E07-4EE08CE554A9}"/>
              </a:ext>
            </a:extLst>
          </p:cNvPr>
          <p:cNvSpPr>
            <a:spLocks noGrp="1"/>
          </p:cNvSpPr>
          <p:nvPr>
            <p:ph type="ctrTitle"/>
          </p:nvPr>
        </p:nvSpPr>
        <p:spPr>
          <a:xfrm>
            <a:off x="888067" y="917574"/>
            <a:ext cx="10335745" cy="1305673"/>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B5F627B1-BF0F-6340-9653-B79B71963E8E}"/>
              </a:ext>
            </a:extLst>
          </p:cNvPr>
          <p:cNvSpPr>
            <a:spLocks noGrp="1"/>
          </p:cNvSpPr>
          <p:nvPr>
            <p:ph type="subTitle" idx="1"/>
          </p:nvPr>
        </p:nvSpPr>
        <p:spPr>
          <a:xfrm>
            <a:off x="888067" y="2349501"/>
            <a:ext cx="10335745" cy="9394264"/>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74475EBD-1F6C-5B4B-8114-3F5E9A3A8176}"/>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5989FC62-79A7-6642-BC8E-746F7F9CEB2E}"/>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975E0171-0136-F348-A104-AE17A163A581}"/>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0D7DF2E1-3991-544C-A7BA-C15736CABE59}"/>
              </a:ext>
            </a:extLst>
          </p:cNvPr>
          <p:cNvSpPr>
            <a:spLocks noGrp="1"/>
          </p:cNvSpPr>
          <p:nvPr>
            <p:ph type="pic" idx="13"/>
          </p:nvPr>
        </p:nvSpPr>
        <p:spPr>
          <a:xfrm>
            <a:off x="12271562" y="1064185"/>
            <a:ext cx="10889877" cy="1091266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916366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024C06-FCD4-054A-B43E-8BAEA1A8E52C}"/>
              </a:ext>
            </a:extLst>
          </p:cNvPr>
          <p:cNvSpPr>
            <a:spLocks noGrp="1"/>
          </p:cNvSpPr>
          <p:nvPr>
            <p:ph type="ctrTitle"/>
          </p:nvPr>
        </p:nvSpPr>
        <p:spPr>
          <a:xfrm>
            <a:off x="4705350" y="9455150"/>
            <a:ext cx="16672672" cy="1858309"/>
          </a:xfrm>
          <a:prstGeom prst="rect">
            <a:avLst/>
          </a:prstGeom>
        </p:spPr>
        <p:txBody>
          <a:bodyPr/>
          <a:lstStyle>
            <a:lvl1pPr algn="l">
              <a:defRPr sz="66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80E96D9F-4614-AC42-A8B5-9BEC7AEDA870}"/>
              </a:ext>
            </a:extLst>
          </p:cNvPr>
          <p:cNvSpPr>
            <a:spLocks noGrp="1"/>
          </p:cNvSpPr>
          <p:nvPr>
            <p:ph type="subTitle" idx="1"/>
          </p:nvPr>
        </p:nvSpPr>
        <p:spPr>
          <a:xfrm>
            <a:off x="4705350" y="10525313"/>
            <a:ext cx="16672672" cy="1343958"/>
          </a:xfrm>
          <a:prstGeom prst="rect">
            <a:avLst/>
          </a:prstGeom>
        </p:spPr>
        <p:txBody>
          <a:bodyPr/>
          <a:lstStyle>
            <a:lvl1pPr marL="0" indent="0" algn="l">
              <a:buNone/>
              <a:defRPr sz="4000">
                <a:solidFill>
                  <a:schemeClr val="bg1"/>
                </a:solidFill>
              </a:defRPr>
            </a:lvl1pPr>
            <a:lvl2pPr marL="1077666" indent="0" algn="ctr">
              <a:buNone/>
              <a:defRPr>
                <a:solidFill>
                  <a:schemeClr val="tx1">
                    <a:tint val="75000"/>
                  </a:schemeClr>
                </a:solidFill>
              </a:defRPr>
            </a:lvl2pPr>
            <a:lvl3pPr marL="2155332" indent="0" algn="ctr">
              <a:buNone/>
              <a:defRPr>
                <a:solidFill>
                  <a:schemeClr val="tx1">
                    <a:tint val="75000"/>
                  </a:schemeClr>
                </a:solidFill>
              </a:defRPr>
            </a:lvl3pPr>
            <a:lvl4pPr marL="3232998" indent="0" algn="ctr">
              <a:buNone/>
              <a:defRPr>
                <a:solidFill>
                  <a:schemeClr val="tx1">
                    <a:tint val="75000"/>
                  </a:schemeClr>
                </a:solidFill>
              </a:defRPr>
            </a:lvl4pPr>
            <a:lvl5pPr marL="4310664" indent="0" algn="ctr">
              <a:buNone/>
              <a:defRPr>
                <a:solidFill>
                  <a:schemeClr val="tx1">
                    <a:tint val="75000"/>
                  </a:schemeClr>
                </a:solidFill>
              </a:defRPr>
            </a:lvl5pPr>
            <a:lvl6pPr marL="5388331" indent="0" algn="ctr">
              <a:buNone/>
              <a:defRPr>
                <a:solidFill>
                  <a:schemeClr val="tx1">
                    <a:tint val="75000"/>
                  </a:schemeClr>
                </a:solidFill>
              </a:defRPr>
            </a:lvl6pPr>
            <a:lvl7pPr marL="6465997" indent="0" algn="ctr">
              <a:buNone/>
              <a:defRPr>
                <a:solidFill>
                  <a:schemeClr val="tx1">
                    <a:tint val="75000"/>
                  </a:schemeClr>
                </a:solidFill>
              </a:defRPr>
            </a:lvl7pPr>
            <a:lvl8pPr marL="7543663" indent="0" algn="ctr">
              <a:buNone/>
              <a:defRPr>
                <a:solidFill>
                  <a:schemeClr val="tx1">
                    <a:tint val="75000"/>
                  </a:schemeClr>
                </a:solidFill>
              </a:defRPr>
            </a:lvl8pPr>
            <a:lvl9pPr marL="8621329" indent="0" algn="ctr">
              <a:buNone/>
              <a:defRPr>
                <a:solidFill>
                  <a:schemeClr val="tx1">
                    <a:tint val="75000"/>
                  </a:schemeClr>
                </a:solidFill>
              </a:defRPr>
            </a:lvl9pPr>
          </a:lstStyle>
          <a:p>
            <a:r>
              <a:rPr lang="en-US" dirty="0"/>
              <a:t>Click to edit Master subtitle style</a:t>
            </a:r>
          </a:p>
        </p:txBody>
      </p:sp>
      <p:sp>
        <p:nvSpPr>
          <p:cNvPr id="10" name="Date Placeholder 3">
            <a:extLst>
              <a:ext uri="{FF2B5EF4-FFF2-40B4-BE49-F238E27FC236}">
                <a16:creationId xmlns:a16="http://schemas.microsoft.com/office/drawing/2014/main" id="{C383CA54-3A47-9F42-B996-5B0E9CC9F5F3}"/>
              </a:ext>
            </a:extLst>
          </p:cNvPr>
          <p:cNvSpPr>
            <a:spLocks noGrp="1"/>
          </p:cNvSpPr>
          <p:nvPr>
            <p:ph type="dt" sz="half" idx="10"/>
          </p:nvPr>
        </p:nvSpPr>
        <p:spPr>
          <a:xfrm>
            <a:off x="975472" y="12712701"/>
            <a:ext cx="1263464" cy="730250"/>
          </a:xfrm>
          <a:prstGeom prst="rect">
            <a:avLst/>
          </a:prstGeom>
        </p:spPr>
        <p:txBody>
          <a:bodyPr/>
          <a:lstStyle>
            <a:lvl1pPr>
              <a:defRPr sz="2000">
                <a:solidFill>
                  <a:schemeClr val="bg1"/>
                </a:solidFill>
              </a:defRPr>
            </a:lvl1pPr>
          </a:lstStyle>
          <a:p>
            <a:fld id="{AFFC5DE4-9563-2E44-A06C-04BD15097AAE}" type="datetimeFigureOut">
              <a:rPr lang="en-US" smtClean="0"/>
              <a:pPr/>
              <a:t>9/21/2023</a:t>
            </a:fld>
            <a:endParaRPr lang="en-US" dirty="0"/>
          </a:p>
        </p:txBody>
      </p:sp>
      <p:sp>
        <p:nvSpPr>
          <p:cNvPr id="11" name="Footer Placeholder 4">
            <a:extLst>
              <a:ext uri="{FF2B5EF4-FFF2-40B4-BE49-F238E27FC236}">
                <a16:creationId xmlns:a16="http://schemas.microsoft.com/office/drawing/2014/main" id="{67D69E21-F2CC-2C4C-808B-41ACA970A2BA}"/>
              </a:ext>
            </a:extLst>
          </p:cNvPr>
          <p:cNvSpPr>
            <a:spLocks noGrp="1"/>
          </p:cNvSpPr>
          <p:nvPr>
            <p:ph type="ftr" sz="quarter" idx="11"/>
          </p:nvPr>
        </p:nvSpPr>
        <p:spPr>
          <a:xfrm>
            <a:off x="2238936" y="12712701"/>
            <a:ext cx="7600950" cy="730250"/>
          </a:xfrm>
          <a:prstGeom prst="rect">
            <a:avLst/>
          </a:prstGeom>
        </p:spPr>
        <p:txBody>
          <a:bodyPr/>
          <a:lstStyle>
            <a:lvl1pPr>
              <a:defRPr sz="2000">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066686A-078C-1542-AC32-1FB7F4AEC35F}"/>
              </a:ext>
            </a:extLst>
          </p:cNvPr>
          <p:cNvSpPr>
            <a:spLocks noGrp="1"/>
          </p:cNvSpPr>
          <p:nvPr>
            <p:ph type="sldNum" sz="quarter" idx="12"/>
          </p:nvPr>
        </p:nvSpPr>
        <p:spPr>
          <a:xfrm>
            <a:off x="17560739" y="12712701"/>
            <a:ext cx="5600700" cy="730250"/>
          </a:xfrm>
          <a:prstGeom prst="rect">
            <a:avLst/>
          </a:prstGeom>
        </p:spPr>
        <p:txBody>
          <a:bodyPr/>
          <a:lstStyle>
            <a:lvl1pPr algn="r">
              <a:defRPr sz="2800">
                <a:solidFill>
                  <a:schemeClr val="bg1"/>
                </a:solidFill>
              </a:defRPr>
            </a:lvl1pPr>
          </a:lstStyle>
          <a:p>
            <a:fld id="{2FF98364-C83E-7D47-9AB8-1360775E6678}" type="slidenum">
              <a:rPr lang="en-US" smtClean="0"/>
              <a:pPr/>
              <a:t>‹#›</a:t>
            </a:fld>
            <a:endParaRPr lang="en-US" dirty="0"/>
          </a:p>
        </p:txBody>
      </p:sp>
      <p:sp>
        <p:nvSpPr>
          <p:cNvPr id="13" name="Picture Placeholder 2">
            <a:extLst>
              <a:ext uri="{FF2B5EF4-FFF2-40B4-BE49-F238E27FC236}">
                <a16:creationId xmlns:a16="http://schemas.microsoft.com/office/drawing/2014/main" id="{F71627AB-1083-2842-9079-1839EEE7B92F}"/>
              </a:ext>
            </a:extLst>
          </p:cNvPr>
          <p:cNvSpPr>
            <a:spLocks noGrp="1"/>
          </p:cNvSpPr>
          <p:nvPr>
            <p:ph type="pic" idx="13"/>
          </p:nvPr>
        </p:nvSpPr>
        <p:spPr>
          <a:xfrm>
            <a:off x="4705350" y="1225550"/>
            <a:ext cx="144018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2865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4641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3.png"/><Relationship Id="rId5" Type="http://schemas.openxmlformats.org/officeDocument/2006/relationships/slideLayout" Target="../slideLayouts/slideLayout21.xml"/><Relationship Id="rId10" Type="http://schemas.openxmlformats.org/officeDocument/2006/relationships/image" Target="../media/image2.pn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4.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2.png"/><Relationship Id="rId5" Type="http://schemas.openxmlformats.org/officeDocument/2006/relationships/slideLayout" Target="../slideLayouts/slideLayout29.xml"/><Relationship Id="rId10" Type="http://schemas.openxmlformats.org/officeDocument/2006/relationships/image" Target="../media/image1.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image" Target="../media/image4.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image" Target="../media/image2.png"/><Relationship Id="rId5" Type="http://schemas.openxmlformats.org/officeDocument/2006/relationships/slideLayout" Target="../slideLayouts/slideLayout37.xml"/><Relationship Id="rId10" Type="http://schemas.openxmlformats.org/officeDocument/2006/relationships/image" Target="../media/image3.png"/><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image" Target="../media/image2.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1.png"/><Relationship Id="rId5" Type="http://schemas.openxmlformats.org/officeDocument/2006/relationships/slideLayout" Target="../slideLayouts/slideLayout45.xml"/><Relationship Id="rId10" Type="http://schemas.openxmlformats.org/officeDocument/2006/relationships/image" Target="../media/image5.png"/><Relationship Id="rId4" Type="http://schemas.openxmlformats.org/officeDocument/2006/relationships/slideLayout" Target="../slideLayouts/slideLayout44.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image" Target="../media/image5.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2.png"/><Relationship Id="rId5" Type="http://schemas.openxmlformats.org/officeDocument/2006/relationships/slideLayout" Target="../slideLayouts/slideLayout53.xml"/><Relationship Id="rId10" Type="http://schemas.openxmlformats.org/officeDocument/2006/relationships/image" Target="../media/image3.png"/><Relationship Id="rId4" Type="http://schemas.openxmlformats.org/officeDocument/2006/relationships/slideLayout" Target="../slideLayouts/slideLayout52.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57.xml"/><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58.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4290F36-F77F-3DAA-759F-7364BA6B32AC}"/>
              </a:ext>
            </a:extLst>
          </p:cNvPr>
          <p:cNvPicPr>
            <a:picLocks noChangeAspect="1"/>
          </p:cNvPicPr>
          <p:nvPr userDrawn="1"/>
        </p:nvPicPr>
        <p:blipFill>
          <a:blip r:embed="rId10"/>
          <a:stretch>
            <a:fillRect/>
          </a:stretch>
        </p:blipFill>
        <p:spPr>
          <a:xfrm>
            <a:off x="0" y="1714500"/>
            <a:ext cx="24003000" cy="12001500"/>
          </a:xfrm>
          <a:prstGeom prst="rect">
            <a:avLst/>
          </a:prstGeom>
        </p:spPr>
      </p:pic>
      <p:grpSp>
        <p:nvGrpSpPr>
          <p:cNvPr id="14" name="Group 13">
            <a:extLst>
              <a:ext uri="{FF2B5EF4-FFF2-40B4-BE49-F238E27FC236}">
                <a16:creationId xmlns:a16="http://schemas.microsoft.com/office/drawing/2014/main" id="{1FB54C99-B64D-2C5C-84D2-BF8B45D2C036}"/>
              </a:ext>
            </a:extLst>
          </p:cNvPr>
          <p:cNvGrpSpPr/>
          <p:nvPr userDrawn="1"/>
        </p:nvGrpSpPr>
        <p:grpSpPr>
          <a:xfrm>
            <a:off x="9900165" y="3431710"/>
            <a:ext cx="11950117" cy="4859390"/>
            <a:chOff x="10596282" y="2163231"/>
            <a:chExt cx="9484659" cy="3856838"/>
          </a:xfrm>
        </p:grpSpPr>
        <p:pic>
          <p:nvPicPr>
            <p:cNvPr id="6" name="Picture 5">
              <a:extLst>
                <a:ext uri="{FF2B5EF4-FFF2-40B4-BE49-F238E27FC236}">
                  <a16:creationId xmlns:a16="http://schemas.microsoft.com/office/drawing/2014/main" id="{A77ADF6E-94C2-D632-96C5-0590CA8348AF}"/>
                </a:ext>
              </a:extLst>
            </p:cNvPr>
            <p:cNvPicPr>
              <a:picLocks noChangeAspect="1"/>
            </p:cNvPicPr>
            <p:nvPr userDrawn="1"/>
          </p:nvPicPr>
          <p:blipFill>
            <a:blip r:embed="rId11"/>
            <a:srcRect/>
            <a:stretch/>
          </p:blipFill>
          <p:spPr>
            <a:xfrm>
              <a:off x="10596282" y="2163231"/>
              <a:ext cx="9397602" cy="3255378"/>
            </a:xfrm>
            <a:prstGeom prst="rect">
              <a:avLst/>
            </a:prstGeom>
          </p:spPr>
        </p:pic>
        <p:sp>
          <p:nvSpPr>
            <p:cNvPr id="9" name="Rectangle 8">
              <a:extLst>
                <a:ext uri="{FF2B5EF4-FFF2-40B4-BE49-F238E27FC236}">
                  <a16:creationId xmlns:a16="http://schemas.microsoft.com/office/drawing/2014/main" id="{A24505D4-D4BD-ECE4-4598-E0452953ACFC}"/>
                </a:ext>
              </a:extLst>
            </p:cNvPr>
            <p:cNvSpPr/>
            <p:nvPr userDrawn="1"/>
          </p:nvSpPr>
          <p:spPr>
            <a:xfrm>
              <a:off x="10596282" y="5974350"/>
              <a:ext cx="9484659" cy="45719"/>
            </a:xfrm>
            <a:prstGeom prst="rect">
              <a:avLst/>
            </a:prstGeom>
            <a:solidFill>
              <a:srgbClr val="005E18"/>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90371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4290F36-F77F-3DAA-759F-7364BA6B32AC}"/>
              </a:ext>
            </a:extLst>
          </p:cNvPr>
          <p:cNvPicPr>
            <a:picLocks noChangeAspect="1"/>
          </p:cNvPicPr>
          <p:nvPr userDrawn="1"/>
        </p:nvPicPr>
        <p:blipFill>
          <a:blip r:embed="rId10"/>
          <a:stretch>
            <a:fillRect/>
          </a:stretch>
        </p:blipFill>
        <p:spPr>
          <a:xfrm>
            <a:off x="0" y="1714500"/>
            <a:ext cx="24003000" cy="12001500"/>
          </a:xfrm>
          <a:prstGeom prst="rect">
            <a:avLst/>
          </a:prstGeom>
        </p:spPr>
      </p:pic>
    </p:spTree>
    <p:extLst>
      <p:ext uri="{BB962C8B-B14F-4D97-AF65-F5344CB8AC3E}">
        <p14:creationId xmlns:p14="http://schemas.microsoft.com/office/powerpoint/2010/main" val="267175493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FB54C99-B64D-2C5C-84D2-BF8B45D2C036}"/>
              </a:ext>
            </a:extLst>
          </p:cNvPr>
          <p:cNvGrpSpPr/>
          <p:nvPr userDrawn="1"/>
        </p:nvGrpSpPr>
        <p:grpSpPr>
          <a:xfrm>
            <a:off x="9900165" y="3431710"/>
            <a:ext cx="11950117" cy="4859390"/>
            <a:chOff x="10596282" y="2163231"/>
            <a:chExt cx="9484659" cy="3856838"/>
          </a:xfrm>
        </p:grpSpPr>
        <p:pic>
          <p:nvPicPr>
            <p:cNvPr id="6" name="Picture 5">
              <a:extLst>
                <a:ext uri="{FF2B5EF4-FFF2-40B4-BE49-F238E27FC236}">
                  <a16:creationId xmlns:a16="http://schemas.microsoft.com/office/drawing/2014/main" id="{A77ADF6E-94C2-D632-96C5-0590CA8348AF}"/>
                </a:ext>
              </a:extLst>
            </p:cNvPr>
            <p:cNvPicPr>
              <a:picLocks noChangeAspect="1"/>
            </p:cNvPicPr>
            <p:nvPr userDrawn="1"/>
          </p:nvPicPr>
          <p:blipFill>
            <a:blip r:embed="rId10"/>
            <a:srcRect/>
            <a:stretch/>
          </p:blipFill>
          <p:spPr>
            <a:xfrm>
              <a:off x="10596282" y="2163231"/>
              <a:ext cx="9397602" cy="3255378"/>
            </a:xfrm>
            <a:prstGeom prst="rect">
              <a:avLst/>
            </a:prstGeom>
          </p:spPr>
        </p:pic>
        <p:sp>
          <p:nvSpPr>
            <p:cNvPr id="9" name="Rectangle 8">
              <a:extLst>
                <a:ext uri="{FF2B5EF4-FFF2-40B4-BE49-F238E27FC236}">
                  <a16:creationId xmlns:a16="http://schemas.microsoft.com/office/drawing/2014/main" id="{A24505D4-D4BD-ECE4-4598-E0452953ACFC}"/>
                </a:ext>
              </a:extLst>
            </p:cNvPr>
            <p:cNvSpPr/>
            <p:nvPr userDrawn="1"/>
          </p:nvSpPr>
          <p:spPr>
            <a:xfrm>
              <a:off x="10596282" y="5974350"/>
              <a:ext cx="9484659" cy="45719"/>
            </a:xfrm>
            <a:prstGeom prst="rect">
              <a:avLst/>
            </a:prstGeom>
            <a:solidFill>
              <a:srgbClr val="005E18"/>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39908324-B0FC-DBF4-D855-30F74FA12C33}"/>
              </a:ext>
            </a:extLst>
          </p:cNvPr>
          <p:cNvPicPr>
            <a:picLocks noChangeAspect="1"/>
          </p:cNvPicPr>
          <p:nvPr userDrawn="1"/>
        </p:nvPicPr>
        <p:blipFill>
          <a:blip r:embed="rId11"/>
          <a:srcRect/>
          <a:stretch/>
        </p:blipFill>
        <p:spPr>
          <a:xfrm>
            <a:off x="0" y="1711998"/>
            <a:ext cx="24003000" cy="12001500"/>
          </a:xfrm>
          <a:prstGeom prst="rect">
            <a:avLst/>
          </a:prstGeom>
        </p:spPr>
      </p:pic>
    </p:spTree>
    <p:extLst>
      <p:ext uri="{BB962C8B-B14F-4D97-AF65-F5344CB8AC3E}">
        <p14:creationId xmlns:p14="http://schemas.microsoft.com/office/powerpoint/2010/main" val="297803087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4290F36-F77F-3DAA-759F-7364BA6B32AC}"/>
              </a:ext>
            </a:extLst>
          </p:cNvPr>
          <p:cNvPicPr>
            <a:picLocks noChangeAspect="1"/>
          </p:cNvPicPr>
          <p:nvPr userDrawn="1"/>
        </p:nvPicPr>
        <p:blipFill>
          <a:blip r:embed="rId10"/>
          <a:stretch>
            <a:fillRect/>
          </a:stretch>
        </p:blipFill>
        <p:spPr>
          <a:xfrm>
            <a:off x="0" y="1714500"/>
            <a:ext cx="24003000" cy="12001500"/>
          </a:xfrm>
          <a:prstGeom prst="rect">
            <a:avLst/>
          </a:prstGeom>
        </p:spPr>
      </p:pic>
      <p:pic>
        <p:nvPicPr>
          <p:cNvPr id="6" name="Picture 5">
            <a:extLst>
              <a:ext uri="{FF2B5EF4-FFF2-40B4-BE49-F238E27FC236}">
                <a16:creationId xmlns:a16="http://schemas.microsoft.com/office/drawing/2014/main" id="{A77ADF6E-94C2-D632-96C5-0590CA8348AF}"/>
              </a:ext>
            </a:extLst>
          </p:cNvPr>
          <p:cNvPicPr>
            <a:picLocks noChangeAspect="1"/>
          </p:cNvPicPr>
          <p:nvPr userDrawn="1"/>
        </p:nvPicPr>
        <p:blipFill>
          <a:blip r:embed="rId11"/>
          <a:srcRect/>
          <a:stretch/>
        </p:blipFill>
        <p:spPr>
          <a:xfrm>
            <a:off x="530087" y="12108588"/>
            <a:ext cx="2862470" cy="991574"/>
          </a:xfrm>
          <a:prstGeom prst="rect">
            <a:avLst/>
          </a:prstGeom>
        </p:spPr>
      </p:pic>
      <p:sp>
        <p:nvSpPr>
          <p:cNvPr id="9" name="Rectangle 8">
            <a:extLst>
              <a:ext uri="{FF2B5EF4-FFF2-40B4-BE49-F238E27FC236}">
                <a16:creationId xmlns:a16="http://schemas.microsoft.com/office/drawing/2014/main" id="{A24505D4-D4BD-ECE4-4598-E0452953ACFC}"/>
              </a:ext>
            </a:extLst>
          </p:cNvPr>
          <p:cNvSpPr/>
          <p:nvPr userDrawn="1"/>
        </p:nvSpPr>
        <p:spPr>
          <a:xfrm>
            <a:off x="23196177" y="12706333"/>
            <a:ext cx="806823" cy="448236"/>
          </a:xfrm>
          <a:prstGeom prst="rect">
            <a:avLst/>
          </a:prstGeom>
          <a:solidFill>
            <a:srgbClr val="005E18"/>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13" name="Picture 12" descr="Icon&#10;&#10;Description automatically generated">
            <a:extLst>
              <a:ext uri="{FF2B5EF4-FFF2-40B4-BE49-F238E27FC236}">
                <a16:creationId xmlns:a16="http://schemas.microsoft.com/office/drawing/2014/main" id="{2CE2FD88-F68D-5230-A785-CE94881163E6}"/>
              </a:ext>
            </a:extLst>
          </p:cNvPr>
          <p:cNvPicPr>
            <a:picLocks noChangeAspect="1"/>
          </p:cNvPicPr>
          <p:nvPr userDrawn="1"/>
        </p:nvPicPr>
        <p:blipFill>
          <a:blip r:embed="rId12">
            <a:alphaModFix amt="23000"/>
          </a:blip>
          <a:stretch>
            <a:fillRect/>
          </a:stretch>
        </p:blipFill>
        <p:spPr>
          <a:xfrm>
            <a:off x="10876428" y="1714500"/>
            <a:ext cx="10154771" cy="9700419"/>
          </a:xfrm>
          <a:prstGeom prst="rect">
            <a:avLst/>
          </a:prstGeom>
        </p:spPr>
      </p:pic>
    </p:spTree>
    <p:extLst>
      <p:ext uri="{BB962C8B-B14F-4D97-AF65-F5344CB8AC3E}">
        <p14:creationId xmlns:p14="http://schemas.microsoft.com/office/powerpoint/2010/main" val="13183702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361D25-4F9A-3F01-C673-3B3CAD5064DC}"/>
              </a:ext>
            </a:extLst>
          </p:cNvPr>
          <p:cNvPicPr>
            <a:picLocks noChangeAspect="1"/>
          </p:cNvPicPr>
          <p:nvPr userDrawn="1"/>
        </p:nvPicPr>
        <p:blipFill>
          <a:blip r:embed="rId10"/>
          <a:srcRect/>
          <a:stretch/>
        </p:blipFill>
        <p:spPr>
          <a:xfrm>
            <a:off x="0" y="1711998"/>
            <a:ext cx="24003000" cy="12001500"/>
          </a:xfrm>
          <a:prstGeom prst="rect">
            <a:avLst/>
          </a:prstGeom>
        </p:spPr>
      </p:pic>
      <p:pic>
        <p:nvPicPr>
          <p:cNvPr id="7" name="Picture 6">
            <a:extLst>
              <a:ext uri="{FF2B5EF4-FFF2-40B4-BE49-F238E27FC236}">
                <a16:creationId xmlns:a16="http://schemas.microsoft.com/office/drawing/2014/main" id="{95126107-0DC4-F472-AB0E-50F5E72E8075}"/>
              </a:ext>
            </a:extLst>
          </p:cNvPr>
          <p:cNvPicPr>
            <a:picLocks noChangeAspect="1"/>
          </p:cNvPicPr>
          <p:nvPr userDrawn="1"/>
        </p:nvPicPr>
        <p:blipFill>
          <a:blip r:embed="rId11"/>
          <a:srcRect/>
          <a:stretch/>
        </p:blipFill>
        <p:spPr>
          <a:xfrm>
            <a:off x="530087" y="12108588"/>
            <a:ext cx="2862470" cy="991574"/>
          </a:xfrm>
          <a:prstGeom prst="rect">
            <a:avLst/>
          </a:prstGeom>
        </p:spPr>
      </p:pic>
      <p:sp>
        <p:nvSpPr>
          <p:cNvPr id="11" name="Rectangle 10">
            <a:extLst>
              <a:ext uri="{FF2B5EF4-FFF2-40B4-BE49-F238E27FC236}">
                <a16:creationId xmlns:a16="http://schemas.microsoft.com/office/drawing/2014/main" id="{7376FE19-9F1E-CFAA-041F-74E6FF7040C3}"/>
              </a:ext>
            </a:extLst>
          </p:cNvPr>
          <p:cNvSpPr/>
          <p:nvPr userDrawn="1"/>
        </p:nvSpPr>
        <p:spPr>
          <a:xfrm>
            <a:off x="23196177" y="12706333"/>
            <a:ext cx="806823" cy="448236"/>
          </a:xfrm>
          <a:prstGeom prst="rect">
            <a:avLst/>
          </a:prstGeom>
          <a:solidFill>
            <a:srgbClr val="90274C"/>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12" name="Picture 11" descr="Icon&#10;&#10;Description automatically generated">
            <a:extLst>
              <a:ext uri="{FF2B5EF4-FFF2-40B4-BE49-F238E27FC236}">
                <a16:creationId xmlns:a16="http://schemas.microsoft.com/office/drawing/2014/main" id="{8FEB37B2-4A92-8BFB-6813-DDCF0FB55515}"/>
              </a:ext>
            </a:extLst>
          </p:cNvPr>
          <p:cNvPicPr>
            <a:picLocks noChangeAspect="1"/>
          </p:cNvPicPr>
          <p:nvPr userDrawn="1"/>
        </p:nvPicPr>
        <p:blipFill>
          <a:blip r:embed="rId12">
            <a:alphaModFix amt="23000"/>
          </a:blip>
          <a:stretch>
            <a:fillRect/>
          </a:stretch>
        </p:blipFill>
        <p:spPr>
          <a:xfrm>
            <a:off x="10876428" y="1714500"/>
            <a:ext cx="10154771" cy="9700419"/>
          </a:xfrm>
          <a:prstGeom prst="rect">
            <a:avLst/>
          </a:prstGeom>
        </p:spPr>
      </p:pic>
    </p:spTree>
    <p:extLst>
      <p:ext uri="{BB962C8B-B14F-4D97-AF65-F5344CB8AC3E}">
        <p14:creationId xmlns:p14="http://schemas.microsoft.com/office/powerpoint/2010/main" val="2464307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Shape, circle&#10;&#10;Description automatically generated">
            <a:extLst>
              <a:ext uri="{FF2B5EF4-FFF2-40B4-BE49-F238E27FC236}">
                <a16:creationId xmlns:a16="http://schemas.microsoft.com/office/drawing/2014/main" id="{BB4CA2AD-A582-C1BC-66DE-802B4393B1C2}"/>
              </a:ext>
            </a:extLst>
          </p:cNvPr>
          <p:cNvPicPr>
            <a:picLocks noChangeAspect="1"/>
          </p:cNvPicPr>
          <p:nvPr userDrawn="1"/>
        </p:nvPicPr>
        <p:blipFill rotWithShape="1">
          <a:blip r:embed="rId10"/>
          <a:srcRect l="11105" t="10098" r="9973" b="9211"/>
          <a:stretch/>
        </p:blipFill>
        <p:spPr>
          <a:xfrm>
            <a:off x="10201835" y="1057835"/>
            <a:ext cx="10703859" cy="10943665"/>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F4290F36-F77F-3DAA-759F-7364BA6B32AC}"/>
              </a:ext>
            </a:extLst>
          </p:cNvPr>
          <p:cNvPicPr>
            <a:picLocks noChangeAspect="1"/>
          </p:cNvPicPr>
          <p:nvPr userDrawn="1"/>
        </p:nvPicPr>
        <p:blipFill>
          <a:blip r:embed="rId11"/>
          <a:stretch>
            <a:fillRect/>
          </a:stretch>
        </p:blipFill>
        <p:spPr>
          <a:xfrm>
            <a:off x="0" y="1714500"/>
            <a:ext cx="24003000" cy="12001500"/>
          </a:xfrm>
          <a:prstGeom prst="rect">
            <a:avLst/>
          </a:prstGeom>
        </p:spPr>
      </p:pic>
      <p:pic>
        <p:nvPicPr>
          <p:cNvPr id="4" name="Picture 3">
            <a:extLst>
              <a:ext uri="{FF2B5EF4-FFF2-40B4-BE49-F238E27FC236}">
                <a16:creationId xmlns:a16="http://schemas.microsoft.com/office/drawing/2014/main" id="{646948F0-C32C-0289-93D3-0ACEEE41EEFB}"/>
              </a:ext>
            </a:extLst>
          </p:cNvPr>
          <p:cNvPicPr>
            <a:picLocks noChangeAspect="1"/>
          </p:cNvPicPr>
          <p:nvPr userDrawn="1"/>
        </p:nvPicPr>
        <p:blipFill>
          <a:blip r:embed="rId12"/>
          <a:srcRect/>
          <a:stretch/>
        </p:blipFill>
        <p:spPr>
          <a:xfrm>
            <a:off x="530087" y="12108588"/>
            <a:ext cx="2862470" cy="991574"/>
          </a:xfrm>
          <a:prstGeom prst="rect">
            <a:avLst/>
          </a:prstGeom>
        </p:spPr>
      </p:pic>
      <p:sp>
        <p:nvSpPr>
          <p:cNvPr id="7" name="Rectangle 6">
            <a:extLst>
              <a:ext uri="{FF2B5EF4-FFF2-40B4-BE49-F238E27FC236}">
                <a16:creationId xmlns:a16="http://schemas.microsoft.com/office/drawing/2014/main" id="{46E7022C-0A8A-FD7D-B735-50DFD48550F1}"/>
              </a:ext>
            </a:extLst>
          </p:cNvPr>
          <p:cNvSpPr/>
          <p:nvPr userDrawn="1"/>
        </p:nvSpPr>
        <p:spPr>
          <a:xfrm>
            <a:off x="23196177" y="12706333"/>
            <a:ext cx="806823" cy="448236"/>
          </a:xfrm>
          <a:prstGeom prst="rect">
            <a:avLst/>
          </a:prstGeom>
          <a:solidFill>
            <a:srgbClr val="125235"/>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559219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6EC5B2-79EF-45FE-02D0-32E0668B1116}"/>
              </a:ext>
            </a:extLst>
          </p:cNvPr>
          <p:cNvPicPr>
            <a:picLocks noChangeAspect="1"/>
          </p:cNvPicPr>
          <p:nvPr userDrawn="1"/>
        </p:nvPicPr>
        <p:blipFill>
          <a:blip r:embed="rId10"/>
          <a:srcRect/>
          <a:stretch/>
        </p:blipFill>
        <p:spPr>
          <a:xfrm>
            <a:off x="0" y="1711998"/>
            <a:ext cx="24003000" cy="12001500"/>
          </a:xfrm>
          <a:prstGeom prst="rect">
            <a:avLst/>
          </a:prstGeom>
        </p:spPr>
      </p:pic>
      <p:pic>
        <p:nvPicPr>
          <p:cNvPr id="5" name="Picture 4">
            <a:extLst>
              <a:ext uri="{FF2B5EF4-FFF2-40B4-BE49-F238E27FC236}">
                <a16:creationId xmlns:a16="http://schemas.microsoft.com/office/drawing/2014/main" id="{FF0E175A-375D-EF5E-C605-75B901236B21}"/>
              </a:ext>
            </a:extLst>
          </p:cNvPr>
          <p:cNvPicPr>
            <a:picLocks noChangeAspect="1"/>
          </p:cNvPicPr>
          <p:nvPr userDrawn="1"/>
        </p:nvPicPr>
        <p:blipFill>
          <a:blip r:embed="rId11"/>
          <a:srcRect/>
          <a:stretch/>
        </p:blipFill>
        <p:spPr>
          <a:xfrm>
            <a:off x="530087" y="12108588"/>
            <a:ext cx="2862470" cy="991574"/>
          </a:xfrm>
          <a:prstGeom prst="rect">
            <a:avLst/>
          </a:prstGeom>
        </p:spPr>
      </p:pic>
      <p:sp>
        <p:nvSpPr>
          <p:cNvPr id="10" name="Rectangle 9">
            <a:extLst>
              <a:ext uri="{FF2B5EF4-FFF2-40B4-BE49-F238E27FC236}">
                <a16:creationId xmlns:a16="http://schemas.microsoft.com/office/drawing/2014/main" id="{D7E3237F-A6D6-5545-BB03-D6472C50CD6B}"/>
              </a:ext>
            </a:extLst>
          </p:cNvPr>
          <p:cNvSpPr/>
          <p:nvPr userDrawn="1"/>
        </p:nvSpPr>
        <p:spPr>
          <a:xfrm>
            <a:off x="23196177" y="12706333"/>
            <a:ext cx="806823" cy="448236"/>
          </a:xfrm>
          <a:prstGeom prst="rect">
            <a:avLst/>
          </a:prstGeom>
          <a:solidFill>
            <a:srgbClr val="90274C"/>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E2E78EE-85D7-9F79-4C77-72BB9389D8C3}"/>
              </a:ext>
            </a:extLst>
          </p:cNvPr>
          <p:cNvPicPr>
            <a:picLocks noChangeAspect="1"/>
          </p:cNvPicPr>
          <p:nvPr userDrawn="1"/>
        </p:nvPicPr>
        <p:blipFill rotWithShape="1">
          <a:blip r:embed="rId12"/>
          <a:srcRect l="11105" t="10098" r="9973" b="9211"/>
          <a:stretch/>
        </p:blipFill>
        <p:spPr>
          <a:xfrm>
            <a:off x="10824687" y="1057835"/>
            <a:ext cx="10703859" cy="10943665"/>
          </a:xfrm>
          <a:prstGeom prst="rect">
            <a:avLst/>
          </a:prstGeom>
        </p:spPr>
      </p:pic>
    </p:spTree>
    <p:extLst>
      <p:ext uri="{BB962C8B-B14F-4D97-AF65-F5344CB8AC3E}">
        <p14:creationId xmlns:p14="http://schemas.microsoft.com/office/powerpoint/2010/main" val="97860927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Lst>
  <p:txStyles>
    <p:titleStyle>
      <a:lvl1pPr algn="ctr" defTabSz="1077666" rtl="0" eaLnBrk="1" latinLnBrk="0" hangingPunct="1">
        <a:spcBef>
          <a:spcPct val="0"/>
        </a:spcBef>
        <a:buNone/>
        <a:defRPr sz="10400" kern="1200">
          <a:solidFill>
            <a:schemeClr val="tx1"/>
          </a:solidFill>
          <a:latin typeface="+mj-lt"/>
          <a:ea typeface="+mj-ea"/>
          <a:cs typeface="+mj-cs"/>
        </a:defRPr>
      </a:lvl1pPr>
    </p:titleStyle>
    <p:bodyStyle>
      <a:lvl1pPr marL="808250" indent="-808250" algn="l" defTabSz="1077666" rtl="0" eaLnBrk="1" latinLnBrk="0" hangingPunct="1">
        <a:spcBef>
          <a:spcPct val="20000"/>
        </a:spcBef>
        <a:buFont typeface="Arial"/>
        <a:buChar char="•"/>
        <a:defRPr sz="7500" kern="1200">
          <a:solidFill>
            <a:schemeClr val="tx1"/>
          </a:solidFill>
          <a:latin typeface="+mn-lt"/>
          <a:ea typeface="+mn-ea"/>
          <a:cs typeface="+mn-cs"/>
        </a:defRPr>
      </a:lvl1pPr>
      <a:lvl2pPr marL="1751207" indent="-673541" algn="l" defTabSz="1077666" rtl="0" eaLnBrk="1" latinLnBrk="0" hangingPunct="1">
        <a:spcBef>
          <a:spcPct val="20000"/>
        </a:spcBef>
        <a:buFont typeface="Arial"/>
        <a:buChar char="–"/>
        <a:defRPr sz="6600" kern="1200">
          <a:solidFill>
            <a:schemeClr val="tx1"/>
          </a:solidFill>
          <a:latin typeface="+mn-lt"/>
          <a:ea typeface="+mn-ea"/>
          <a:cs typeface="+mn-cs"/>
        </a:defRPr>
      </a:lvl2pPr>
      <a:lvl3pPr marL="2694165" indent="-538833" algn="l" defTabSz="1077666" rtl="0" eaLnBrk="1" latinLnBrk="0" hangingPunct="1">
        <a:spcBef>
          <a:spcPct val="20000"/>
        </a:spcBef>
        <a:buFont typeface="Arial"/>
        <a:buChar char="•"/>
        <a:defRPr sz="5700" kern="1200">
          <a:solidFill>
            <a:schemeClr val="tx1"/>
          </a:solidFill>
          <a:latin typeface="+mn-lt"/>
          <a:ea typeface="+mn-ea"/>
          <a:cs typeface="+mn-cs"/>
        </a:defRPr>
      </a:lvl3pPr>
      <a:lvl4pPr marL="3771831" indent="-538833" algn="l" defTabSz="1077666" rtl="0" eaLnBrk="1" latinLnBrk="0" hangingPunct="1">
        <a:spcBef>
          <a:spcPct val="20000"/>
        </a:spcBef>
        <a:buFont typeface="Arial"/>
        <a:buChar char="–"/>
        <a:defRPr sz="4700" kern="1200">
          <a:solidFill>
            <a:schemeClr val="tx1"/>
          </a:solidFill>
          <a:latin typeface="+mn-lt"/>
          <a:ea typeface="+mn-ea"/>
          <a:cs typeface="+mn-cs"/>
        </a:defRPr>
      </a:lvl4pPr>
      <a:lvl5pPr marL="4849498" indent="-538833" algn="l" defTabSz="1077666" rtl="0" eaLnBrk="1" latinLnBrk="0" hangingPunct="1">
        <a:spcBef>
          <a:spcPct val="20000"/>
        </a:spcBef>
        <a:buFont typeface="Arial"/>
        <a:buChar char="»"/>
        <a:defRPr sz="4700" kern="1200">
          <a:solidFill>
            <a:schemeClr val="tx1"/>
          </a:solidFill>
          <a:latin typeface="+mn-lt"/>
          <a:ea typeface="+mn-ea"/>
          <a:cs typeface="+mn-cs"/>
        </a:defRPr>
      </a:lvl5pPr>
      <a:lvl6pPr marL="5927164" indent="-538833" algn="l" defTabSz="1077666" rtl="0" eaLnBrk="1" latinLnBrk="0" hangingPunct="1">
        <a:spcBef>
          <a:spcPct val="20000"/>
        </a:spcBef>
        <a:buFont typeface="Arial"/>
        <a:buChar char="•"/>
        <a:defRPr sz="4700" kern="1200">
          <a:solidFill>
            <a:schemeClr val="tx1"/>
          </a:solidFill>
          <a:latin typeface="+mn-lt"/>
          <a:ea typeface="+mn-ea"/>
          <a:cs typeface="+mn-cs"/>
        </a:defRPr>
      </a:lvl6pPr>
      <a:lvl7pPr marL="7004830" indent="-538833" algn="l" defTabSz="1077666" rtl="0" eaLnBrk="1" latinLnBrk="0" hangingPunct="1">
        <a:spcBef>
          <a:spcPct val="20000"/>
        </a:spcBef>
        <a:buFont typeface="Arial"/>
        <a:buChar char="•"/>
        <a:defRPr sz="4700" kern="1200">
          <a:solidFill>
            <a:schemeClr val="tx1"/>
          </a:solidFill>
          <a:latin typeface="+mn-lt"/>
          <a:ea typeface="+mn-ea"/>
          <a:cs typeface="+mn-cs"/>
        </a:defRPr>
      </a:lvl7pPr>
      <a:lvl8pPr marL="8082496" indent="-538833" algn="l" defTabSz="1077666" rtl="0" eaLnBrk="1" latinLnBrk="0" hangingPunct="1">
        <a:spcBef>
          <a:spcPct val="20000"/>
        </a:spcBef>
        <a:buFont typeface="Arial"/>
        <a:buChar char="•"/>
        <a:defRPr sz="4700" kern="1200">
          <a:solidFill>
            <a:schemeClr val="tx1"/>
          </a:solidFill>
          <a:latin typeface="+mn-lt"/>
          <a:ea typeface="+mn-ea"/>
          <a:cs typeface="+mn-cs"/>
        </a:defRPr>
      </a:lvl8pPr>
      <a:lvl9pPr marL="9160162" indent="-538833" algn="l" defTabSz="1077666" rtl="0" eaLnBrk="1" latinLnBrk="0" hangingPunct="1">
        <a:spcBef>
          <a:spcPct val="20000"/>
        </a:spcBef>
        <a:buFont typeface="Arial"/>
        <a:buChar char="•"/>
        <a:defRPr sz="4700" kern="1200">
          <a:solidFill>
            <a:schemeClr val="tx1"/>
          </a:solidFill>
          <a:latin typeface="+mn-lt"/>
          <a:ea typeface="+mn-ea"/>
          <a:cs typeface="+mn-cs"/>
        </a:defRPr>
      </a:lvl9pPr>
    </p:bodyStyle>
    <p:otherStyle>
      <a:defPPr>
        <a:defRPr lang="en-US"/>
      </a:defPPr>
      <a:lvl1pPr marL="0" algn="l" defTabSz="1077666" rtl="0" eaLnBrk="1" latinLnBrk="0" hangingPunct="1">
        <a:defRPr sz="4200" kern="1200">
          <a:solidFill>
            <a:schemeClr val="tx1"/>
          </a:solidFill>
          <a:latin typeface="+mn-lt"/>
          <a:ea typeface="+mn-ea"/>
          <a:cs typeface="+mn-cs"/>
        </a:defRPr>
      </a:lvl1pPr>
      <a:lvl2pPr marL="1077666" algn="l" defTabSz="1077666" rtl="0" eaLnBrk="1" latinLnBrk="0" hangingPunct="1">
        <a:defRPr sz="4200" kern="1200">
          <a:solidFill>
            <a:schemeClr val="tx1"/>
          </a:solidFill>
          <a:latin typeface="+mn-lt"/>
          <a:ea typeface="+mn-ea"/>
          <a:cs typeface="+mn-cs"/>
        </a:defRPr>
      </a:lvl2pPr>
      <a:lvl3pPr marL="2155332" algn="l" defTabSz="1077666" rtl="0" eaLnBrk="1" latinLnBrk="0" hangingPunct="1">
        <a:defRPr sz="4200" kern="1200">
          <a:solidFill>
            <a:schemeClr val="tx1"/>
          </a:solidFill>
          <a:latin typeface="+mn-lt"/>
          <a:ea typeface="+mn-ea"/>
          <a:cs typeface="+mn-cs"/>
        </a:defRPr>
      </a:lvl3pPr>
      <a:lvl4pPr marL="3232998" algn="l" defTabSz="1077666" rtl="0" eaLnBrk="1" latinLnBrk="0" hangingPunct="1">
        <a:defRPr sz="4200" kern="1200">
          <a:solidFill>
            <a:schemeClr val="tx1"/>
          </a:solidFill>
          <a:latin typeface="+mn-lt"/>
          <a:ea typeface="+mn-ea"/>
          <a:cs typeface="+mn-cs"/>
        </a:defRPr>
      </a:lvl4pPr>
      <a:lvl5pPr marL="4310664" algn="l" defTabSz="1077666" rtl="0" eaLnBrk="1" latinLnBrk="0" hangingPunct="1">
        <a:defRPr sz="4200" kern="1200">
          <a:solidFill>
            <a:schemeClr val="tx1"/>
          </a:solidFill>
          <a:latin typeface="+mn-lt"/>
          <a:ea typeface="+mn-ea"/>
          <a:cs typeface="+mn-cs"/>
        </a:defRPr>
      </a:lvl5pPr>
      <a:lvl6pPr marL="5388331" algn="l" defTabSz="1077666" rtl="0" eaLnBrk="1" latinLnBrk="0" hangingPunct="1">
        <a:defRPr sz="4200" kern="1200">
          <a:solidFill>
            <a:schemeClr val="tx1"/>
          </a:solidFill>
          <a:latin typeface="+mn-lt"/>
          <a:ea typeface="+mn-ea"/>
          <a:cs typeface="+mn-cs"/>
        </a:defRPr>
      </a:lvl6pPr>
      <a:lvl7pPr marL="6465997" algn="l" defTabSz="1077666" rtl="0" eaLnBrk="1" latinLnBrk="0" hangingPunct="1">
        <a:defRPr sz="4200" kern="1200">
          <a:solidFill>
            <a:schemeClr val="tx1"/>
          </a:solidFill>
          <a:latin typeface="+mn-lt"/>
          <a:ea typeface="+mn-ea"/>
          <a:cs typeface="+mn-cs"/>
        </a:defRPr>
      </a:lvl7pPr>
      <a:lvl8pPr marL="7543663" algn="l" defTabSz="1077666" rtl="0" eaLnBrk="1" latinLnBrk="0" hangingPunct="1">
        <a:defRPr sz="4200" kern="1200">
          <a:solidFill>
            <a:schemeClr val="tx1"/>
          </a:solidFill>
          <a:latin typeface="+mn-lt"/>
          <a:ea typeface="+mn-ea"/>
          <a:cs typeface="+mn-cs"/>
        </a:defRPr>
      </a:lvl8pPr>
      <a:lvl9pPr marL="8621329" algn="l" defTabSz="1077666" rtl="0" eaLnBrk="1" latinLnBrk="0" hangingPunct="1">
        <a:defRPr sz="4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E1B1C99-7DDE-2DDF-0D9F-0304E0BBBC76}"/>
              </a:ext>
            </a:extLst>
          </p:cNvPr>
          <p:cNvSpPr/>
          <p:nvPr userDrawn="1"/>
        </p:nvSpPr>
        <p:spPr>
          <a:xfrm>
            <a:off x="689113" y="12271520"/>
            <a:ext cx="22705846" cy="144448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A picture containing text&#10;&#10;Description automatically generated">
            <a:extLst>
              <a:ext uri="{FF2B5EF4-FFF2-40B4-BE49-F238E27FC236}">
                <a16:creationId xmlns:a16="http://schemas.microsoft.com/office/drawing/2014/main" id="{662738B6-76CD-77FE-56BC-9B9650F541ED}"/>
              </a:ext>
            </a:extLst>
          </p:cNvPr>
          <p:cNvPicPr>
            <a:picLocks noChangeAspect="1"/>
          </p:cNvPicPr>
          <p:nvPr userDrawn="1"/>
        </p:nvPicPr>
        <p:blipFill>
          <a:blip r:embed="rId3"/>
          <a:stretch>
            <a:fillRect/>
          </a:stretch>
        </p:blipFill>
        <p:spPr>
          <a:xfrm>
            <a:off x="0" y="10739716"/>
            <a:ext cx="5952565" cy="2976283"/>
          </a:xfrm>
          <a:prstGeom prst="rect">
            <a:avLst/>
          </a:prstGeom>
        </p:spPr>
      </p:pic>
      <p:sp>
        <p:nvSpPr>
          <p:cNvPr id="7" name="Rectangle 6">
            <a:extLst>
              <a:ext uri="{FF2B5EF4-FFF2-40B4-BE49-F238E27FC236}">
                <a16:creationId xmlns:a16="http://schemas.microsoft.com/office/drawing/2014/main" id="{2057CB68-D48C-219E-726C-305F770BA771}"/>
              </a:ext>
            </a:extLst>
          </p:cNvPr>
          <p:cNvSpPr/>
          <p:nvPr userDrawn="1"/>
        </p:nvSpPr>
        <p:spPr>
          <a:xfrm>
            <a:off x="23196177" y="12706333"/>
            <a:ext cx="806823" cy="448236"/>
          </a:xfrm>
          <a:prstGeom prst="rect">
            <a:avLst/>
          </a:prstGeom>
          <a:solidFill>
            <a:srgbClr val="005E18"/>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7CAE1FD-9BF9-1411-8832-FB84967929E0}"/>
              </a:ext>
            </a:extLst>
          </p:cNvPr>
          <p:cNvPicPr>
            <a:picLocks noChangeAspect="1"/>
          </p:cNvPicPr>
          <p:nvPr userDrawn="1"/>
        </p:nvPicPr>
        <p:blipFill>
          <a:blip r:embed="rId4"/>
          <a:srcRect/>
          <a:stretch/>
        </p:blipFill>
        <p:spPr>
          <a:xfrm>
            <a:off x="2835965" y="12497973"/>
            <a:ext cx="2862470" cy="991574"/>
          </a:xfrm>
          <a:prstGeom prst="rect">
            <a:avLst/>
          </a:prstGeom>
        </p:spPr>
      </p:pic>
      <p:cxnSp>
        <p:nvCxnSpPr>
          <p:cNvPr id="12" name="Straight Connector 11">
            <a:extLst>
              <a:ext uri="{FF2B5EF4-FFF2-40B4-BE49-F238E27FC236}">
                <a16:creationId xmlns:a16="http://schemas.microsoft.com/office/drawing/2014/main" id="{F3381002-E169-F0E7-6196-4D654247C459}"/>
              </a:ext>
            </a:extLst>
          </p:cNvPr>
          <p:cNvCxnSpPr>
            <a:cxnSpLocks/>
          </p:cNvCxnSpPr>
          <p:nvPr userDrawn="1"/>
        </p:nvCxnSpPr>
        <p:spPr>
          <a:xfrm flipV="1">
            <a:off x="689113" y="543339"/>
            <a:ext cx="0" cy="10196377"/>
          </a:xfrm>
          <a:prstGeom prst="line">
            <a:avLst/>
          </a:prstGeom>
          <a:ln w="19050">
            <a:solidFill>
              <a:srgbClr val="1C694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5082C08-68C9-C15D-E8A6-9082F0C745AA}"/>
              </a:ext>
            </a:extLst>
          </p:cNvPr>
          <p:cNvCxnSpPr>
            <a:cxnSpLocks/>
          </p:cNvCxnSpPr>
          <p:nvPr userDrawn="1"/>
        </p:nvCxnSpPr>
        <p:spPr>
          <a:xfrm>
            <a:off x="689113" y="543339"/>
            <a:ext cx="22714226" cy="0"/>
          </a:xfrm>
          <a:prstGeom prst="line">
            <a:avLst/>
          </a:prstGeom>
          <a:ln w="19050">
            <a:solidFill>
              <a:srgbClr val="1C6945"/>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80B064D-1BA7-4659-CCF3-463089876CA0}"/>
              </a:ext>
            </a:extLst>
          </p:cNvPr>
          <p:cNvCxnSpPr>
            <a:cxnSpLocks/>
          </p:cNvCxnSpPr>
          <p:nvPr userDrawn="1"/>
        </p:nvCxnSpPr>
        <p:spPr>
          <a:xfrm>
            <a:off x="23394959" y="543339"/>
            <a:ext cx="0" cy="12162994"/>
          </a:xfrm>
          <a:prstGeom prst="line">
            <a:avLst/>
          </a:prstGeom>
          <a:ln w="19050">
            <a:solidFill>
              <a:srgbClr val="1C69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762858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4CF616-8BDF-5966-7E5E-A80E5E7D01BC}"/>
              </a:ext>
            </a:extLst>
          </p:cNvPr>
          <p:cNvSpPr/>
          <p:nvPr userDrawn="1"/>
        </p:nvSpPr>
        <p:spPr>
          <a:xfrm>
            <a:off x="689113" y="12271520"/>
            <a:ext cx="22705846" cy="144448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986B2AD-285B-FE10-E809-C2D45C8107F2}"/>
              </a:ext>
            </a:extLst>
          </p:cNvPr>
          <p:cNvPicPr>
            <a:picLocks noChangeAspect="1"/>
          </p:cNvPicPr>
          <p:nvPr userDrawn="1"/>
        </p:nvPicPr>
        <p:blipFill>
          <a:blip r:embed="rId3"/>
          <a:srcRect/>
          <a:stretch/>
        </p:blipFill>
        <p:spPr>
          <a:xfrm>
            <a:off x="2835965" y="12497973"/>
            <a:ext cx="2862470" cy="991574"/>
          </a:xfrm>
          <a:prstGeom prst="rect">
            <a:avLst/>
          </a:prstGeom>
        </p:spPr>
      </p:pic>
      <p:sp>
        <p:nvSpPr>
          <p:cNvPr id="9" name="Rectangle 8">
            <a:extLst>
              <a:ext uri="{FF2B5EF4-FFF2-40B4-BE49-F238E27FC236}">
                <a16:creationId xmlns:a16="http://schemas.microsoft.com/office/drawing/2014/main" id="{8E946277-1C07-2131-704D-42DC7346420A}"/>
              </a:ext>
            </a:extLst>
          </p:cNvPr>
          <p:cNvSpPr/>
          <p:nvPr userDrawn="1"/>
        </p:nvSpPr>
        <p:spPr>
          <a:xfrm>
            <a:off x="23196177" y="12706333"/>
            <a:ext cx="806823" cy="448236"/>
          </a:xfrm>
          <a:prstGeom prst="rect">
            <a:avLst/>
          </a:prstGeom>
          <a:solidFill>
            <a:srgbClr val="90274C"/>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F08478B6-851C-5D34-CA1A-77258AD8E7A2}"/>
              </a:ext>
            </a:extLst>
          </p:cNvPr>
          <p:cNvCxnSpPr>
            <a:cxnSpLocks/>
          </p:cNvCxnSpPr>
          <p:nvPr userDrawn="1"/>
        </p:nvCxnSpPr>
        <p:spPr>
          <a:xfrm flipV="1">
            <a:off x="689113" y="543339"/>
            <a:ext cx="0" cy="10196377"/>
          </a:xfrm>
          <a:prstGeom prst="line">
            <a:avLst/>
          </a:prstGeom>
          <a:ln w="19050">
            <a:solidFill>
              <a:srgbClr val="90274C"/>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3179338-FB73-2167-9FA1-7766690676F4}"/>
              </a:ext>
            </a:extLst>
          </p:cNvPr>
          <p:cNvCxnSpPr>
            <a:cxnSpLocks/>
          </p:cNvCxnSpPr>
          <p:nvPr userDrawn="1"/>
        </p:nvCxnSpPr>
        <p:spPr>
          <a:xfrm>
            <a:off x="689113" y="543339"/>
            <a:ext cx="22714226" cy="0"/>
          </a:xfrm>
          <a:prstGeom prst="line">
            <a:avLst/>
          </a:prstGeom>
          <a:ln w="19050">
            <a:solidFill>
              <a:srgbClr val="90274C"/>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2170152-DB0C-52DD-5115-1D38522FDECB}"/>
              </a:ext>
            </a:extLst>
          </p:cNvPr>
          <p:cNvCxnSpPr>
            <a:cxnSpLocks/>
          </p:cNvCxnSpPr>
          <p:nvPr userDrawn="1"/>
        </p:nvCxnSpPr>
        <p:spPr>
          <a:xfrm>
            <a:off x="23394959" y="543339"/>
            <a:ext cx="0" cy="12162994"/>
          </a:xfrm>
          <a:prstGeom prst="line">
            <a:avLst/>
          </a:prstGeom>
          <a:ln w="19050">
            <a:solidFill>
              <a:srgbClr val="90274C"/>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B91E045E-AD35-567B-1B46-56185BB9C809}"/>
              </a:ext>
            </a:extLst>
          </p:cNvPr>
          <p:cNvPicPr>
            <a:picLocks noChangeAspect="1"/>
          </p:cNvPicPr>
          <p:nvPr userDrawn="1"/>
        </p:nvPicPr>
        <p:blipFill>
          <a:blip r:embed="rId4"/>
          <a:srcRect/>
          <a:stretch/>
        </p:blipFill>
        <p:spPr>
          <a:xfrm>
            <a:off x="-1" y="10725375"/>
            <a:ext cx="5976245" cy="2988123"/>
          </a:xfrm>
          <a:prstGeom prst="rect">
            <a:avLst/>
          </a:prstGeom>
        </p:spPr>
      </p:pic>
    </p:spTree>
    <p:extLst>
      <p:ext uri="{BB962C8B-B14F-4D97-AF65-F5344CB8AC3E}">
        <p14:creationId xmlns:p14="http://schemas.microsoft.com/office/powerpoint/2010/main" val="858589681"/>
      </p:ext>
    </p:extLst>
  </p:cSld>
  <p:clrMap bg1="lt1" tx1="dk1" bg2="lt2" tx2="dk2" accent1="accent1" accent2="accent2" accent3="accent3" accent4="accent4" accent5="accent5" accent6="accent6" hlink="hlink" folHlink="folHlink"/>
  <p:sldLayoutIdLst>
    <p:sldLayoutId id="214748377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5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57.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57.xml"/><Relationship Id="rId5" Type="http://schemas.openxmlformats.org/officeDocument/2006/relationships/image" Target="../media/image17.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648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896179"/>
            <a:ext cx="20402550" cy="1868555"/>
          </a:xfrm>
          <a:prstGeom prst="rect">
            <a:avLst/>
          </a:prstGeom>
        </p:spPr>
        <p:txBody>
          <a:bodyPr/>
          <a:lstStyle/>
          <a:p>
            <a:pPr algn="ctr"/>
            <a:r>
              <a:rPr lang="en-US" b="1" dirty="0">
                <a:solidFill>
                  <a:srgbClr val="005E18"/>
                </a:solidFill>
              </a:rPr>
              <a:t>Day in the Life</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white"/>
                </a:solidFill>
                <a:effectLst/>
                <a:uLnTx/>
                <a:uFillTx/>
                <a:latin typeface="Calibri"/>
                <a:ea typeface="+mn-ea"/>
                <a:cs typeface="+mn-cs"/>
              </a:rPr>
              <a:t>Placeholder for photo or video</a:t>
            </a:r>
          </a:p>
        </p:txBody>
      </p:sp>
      <p:sp>
        <p:nvSpPr>
          <p:cNvPr id="2" name="TextBox 1">
            <a:extLst>
              <a:ext uri="{FF2B5EF4-FFF2-40B4-BE49-F238E27FC236}">
                <a16:creationId xmlns:a16="http://schemas.microsoft.com/office/drawing/2014/main" id="{FD81E425-05AA-8BF7-0012-24A23ACEB098}"/>
              </a:ext>
            </a:extLst>
          </p:cNvPr>
          <p:cNvSpPr txBox="1"/>
          <p:nvPr/>
        </p:nvSpPr>
        <p:spPr>
          <a:xfrm>
            <a:off x="2857500" y="3714750"/>
            <a:ext cx="8877300" cy="2031325"/>
          </a:xfrm>
          <a:prstGeom prst="rect">
            <a:avLst/>
          </a:prstGeom>
          <a:noFill/>
        </p:spPr>
        <p:txBody>
          <a:bodyPr wrap="square" rtlCol="0">
            <a:spAutoFit/>
          </a:bodyPr>
          <a:lstStyle/>
          <a:p>
            <a:r>
              <a:rPr lang="en-US" dirty="0"/>
              <a:t>This is where you insert pictures of your crew and golf course. They should look like they enjoy what they are doing!</a:t>
            </a:r>
          </a:p>
        </p:txBody>
      </p:sp>
    </p:spTree>
    <p:extLst>
      <p:ext uri="{BB962C8B-B14F-4D97-AF65-F5344CB8AC3E}">
        <p14:creationId xmlns:p14="http://schemas.microsoft.com/office/powerpoint/2010/main" val="2037570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896179"/>
            <a:ext cx="20402550" cy="1868555"/>
          </a:xfrm>
          <a:prstGeom prst="rect">
            <a:avLst/>
          </a:prstGeom>
        </p:spPr>
        <p:txBody>
          <a:bodyPr/>
          <a:lstStyle/>
          <a:p>
            <a:pPr algn="ctr"/>
            <a:r>
              <a:rPr lang="en-US" b="1" dirty="0">
                <a:solidFill>
                  <a:srgbClr val="005E18"/>
                </a:solidFill>
              </a:rPr>
              <a:t>Day in the Life</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white"/>
                </a:solidFill>
                <a:effectLst/>
                <a:uLnTx/>
                <a:uFillTx/>
                <a:latin typeface="Calibri"/>
                <a:ea typeface="+mn-ea"/>
                <a:cs typeface="+mn-cs"/>
              </a:rPr>
              <a:t>Placeholder for photo or video</a:t>
            </a:r>
          </a:p>
        </p:txBody>
      </p:sp>
      <p:sp>
        <p:nvSpPr>
          <p:cNvPr id="5" name="TextBox 4">
            <a:extLst>
              <a:ext uri="{FF2B5EF4-FFF2-40B4-BE49-F238E27FC236}">
                <a16:creationId xmlns:a16="http://schemas.microsoft.com/office/drawing/2014/main" id="{0F5AC4D4-8CBB-CDC3-2F79-5FB59F3E77D1}"/>
              </a:ext>
            </a:extLst>
          </p:cNvPr>
          <p:cNvSpPr txBox="1"/>
          <p:nvPr/>
        </p:nvSpPr>
        <p:spPr>
          <a:xfrm>
            <a:off x="1057274" y="3210307"/>
            <a:ext cx="10429876" cy="1015663"/>
          </a:xfrm>
          <a:prstGeom prst="rect">
            <a:avLst/>
          </a:prstGeom>
          <a:noFill/>
        </p:spPr>
        <p:txBody>
          <a:bodyPr wrap="squar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5E18"/>
                </a:solidFill>
                <a:effectLst/>
                <a:uLnTx/>
                <a:uFillTx/>
                <a:latin typeface="Calibri"/>
                <a:ea typeface="+mn-ea"/>
                <a:cs typeface="+mn-cs"/>
              </a:rPr>
              <a:t>Your pictures and story here</a:t>
            </a:r>
          </a:p>
        </p:txBody>
      </p:sp>
    </p:spTree>
    <p:extLst>
      <p:ext uri="{BB962C8B-B14F-4D97-AF65-F5344CB8AC3E}">
        <p14:creationId xmlns:p14="http://schemas.microsoft.com/office/powerpoint/2010/main" val="2948424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896179"/>
            <a:ext cx="20402550" cy="1868555"/>
          </a:xfrm>
          <a:prstGeom prst="rect">
            <a:avLst/>
          </a:prstGeom>
        </p:spPr>
        <p:txBody>
          <a:bodyPr/>
          <a:lstStyle/>
          <a:p>
            <a:pPr algn="ctr"/>
            <a:r>
              <a:rPr lang="en-US" b="1" dirty="0">
                <a:solidFill>
                  <a:srgbClr val="005E18"/>
                </a:solidFill>
              </a:rPr>
              <a:t>Questions?</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white"/>
                </a:solidFill>
                <a:effectLst/>
                <a:uLnTx/>
                <a:uFillTx/>
                <a:latin typeface="Calibri"/>
                <a:ea typeface="+mn-ea"/>
                <a:cs typeface="+mn-cs"/>
              </a:rPr>
              <a:t>Placeholder for photo or video</a:t>
            </a:r>
          </a:p>
        </p:txBody>
      </p:sp>
      <p:sp>
        <p:nvSpPr>
          <p:cNvPr id="5" name="TextBox 4">
            <a:extLst>
              <a:ext uri="{FF2B5EF4-FFF2-40B4-BE49-F238E27FC236}">
                <a16:creationId xmlns:a16="http://schemas.microsoft.com/office/drawing/2014/main" id="{0F5AC4D4-8CBB-CDC3-2F79-5FB59F3E77D1}"/>
              </a:ext>
            </a:extLst>
          </p:cNvPr>
          <p:cNvSpPr txBox="1"/>
          <p:nvPr/>
        </p:nvSpPr>
        <p:spPr>
          <a:xfrm>
            <a:off x="6786562" y="4200708"/>
            <a:ext cx="10429876" cy="3785652"/>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5E18"/>
                </a:solidFill>
                <a:effectLst/>
                <a:uLnTx/>
                <a:uFillTx/>
                <a:latin typeface="Calibri"/>
                <a:ea typeface="+mn-ea"/>
                <a:cs typeface="+mn-cs"/>
              </a:rPr>
              <a:t>Check out GCSAA</a:t>
            </a:r>
            <a:r>
              <a:rPr lang="en-US" sz="6000" b="1" dirty="0">
                <a:solidFill>
                  <a:srgbClr val="005E18"/>
                </a:solidFill>
                <a:latin typeface="Calibri"/>
              </a:rPr>
              <a:t>’s student page for more information on careers in the golf industry.</a:t>
            </a:r>
          </a:p>
          <a:p>
            <a:pPr marL="0" marR="0" lvl="0" indent="0" algn="ctr" defTabSz="1077666"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5E18"/>
              </a:solidFill>
              <a:effectLst/>
              <a:uLnTx/>
              <a:uFillTx/>
              <a:latin typeface="Calibri"/>
              <a:ea typeface="+mn-ea"/>
              <a:cs typeface="+mn-cs"/>
            </a:endParaRPr>
          </a:p>
        </p:txBody>
      </p:sp>
      <p:pic>
        <p:nvPicPr>
          <p:cNvPr id="3" name="Picture 2" descr="Qr code&#10;&#10;Description automatically generated">
            <a:extLst>
              <a:ext uri="{FF2B5EF4-FFF2-40B4-BE49-F238E27FC236}">
                <a16:creationId xmlns:a16="http://schemas.microsoft.com/office/drawing/2014/main" id="{CACC0992-ACAF-08DC-5581-94A15B9023EE}"/>
              </a:ext>
            </a:extLst>
          </p:cNvPr>
          <p:cNvPicPr>
            <a:picLocks noChangeAspect="1"/>
          </p:cNvPicPr>
          <p:nvPr/>
        </p:nvPicPr>
        <p:blipFill>
          <a:blip r:embed="rId3"/>
          <a:stretch>
            <a:fillRect/>
          </a:stretch>
        </p:blipFill>
        <p:spPr>
          <a:xfrm>
            <a:off x="9994665" y="7119658"/>
            <a:ext cx="4111049" cy="4111049"/>
          </a:xfrm>
          <a:prstGeom prst="rect">
            <a:avLst/>
          </a:prstGeom>
        </p:spPr>
      </p:pic>
    </p:spTree>
    <p:extLst>
      <p:ext uri="{BB962C8B-B14F-4D97-AF65-F5344CB8AC3E}">
        <p14:creationId xmlns:p14="http://schemas.microsoft.com/office/powerpoint/2010/main" val="98823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07E566-A7BE-F19C-509A-DE53BFF5457D}"/>
              </a:ext>
            </a:extLst>
          </p:cNvPr>
          <p:cNvSpPr txBox="1"/>
          <p:nvPr/>
        </p:nvSpPr>
        <p:spPr>
          <a:xfrm>
            <a:off x="9859617" y="8842809"/>
            <a:ext cx="12121844" cy="2308324"/>
          </a:xfrm>
          <a:prstGeom prst="rect">
            <a:avLst/>
          </a:prstGeom>
          <a:noFill/>
        </p:spPr>
        <p:txBody>
          <a:bodyPr wrap="square" rtlCol="0">
            <a:spAutoFit/>
          </a:bodyPr>
          <a:lstStyle/>
          <a:p>
            <a:pPr algn="ctr"/>
            <a:r>
              <a:rPr lang="en-US" sz="7200" b="1" dirty="0">
                <a:solidFill>
                  <a:schemeClr val="bg1">
                    <a:lumMod val="65000"/>
                  </a:schemeClr>
                </a:solidFill>
              </a:rPr>
              <a:t>This is Your Office – Golf Course Industry</a:t>
            </a:r>
            <a:endParaRPr lang="en-US" sz="7200" b="1" dirty="0">
              <a:solidFill>
                <a:schemeClr val="bg1">
                  <a:lumMod val="65000"/>
                </a:schemeClr>
              </a:solidFill>
              <a:effectLst/>
            </a:endParaRPr>
          </a:p>
        </p:txBody>
      </p:sp>
    </p:spTree>
    <p:extLst>
      <p:ext uri="{BB962C8B-B14F-4D97-AF65-F5344CB8AC3E}">
        <p14:creationId xmlns:p14="http://schemas.microsoft.com/office/powerpoint/2010/main" val="1828510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77FE-C3E4-7CD2-2379-100B336FF13F}"/>
              </a:ext>
            </a:extLst>
          </p:cNvPr>
          <p:cNvSpPr>
            <a:spLocks noGrp="1"/>
          </p:cNvSpPr>
          <p:nvPr>
            <p:ph type="ctrTitle"/>
          </p:nvPr>
        </p:nvSpPr>
        <p:spPr>
          <a:xfrm>
            <a:off x="1800225" y="727548"/>
            <a:ext cx="20402550" cy="1868555"/>
          </a:xfrm>
          <a:prstGeom prst="rect">
            <a:avLst/>
          </a:prstGeom>
        </p:spPr>
        <p:txBody>
          <a:bodyPr/>
          <a:lstStyle/>
          <a:p>
            <a:pPr algn="ctr"/>
            <a:r>
              <a:rPr lang="en-US" b="1" dirty="0">
                <a:solidFill>
                  <a:srgbClr val="005E18"/>
                </a:solidFill>
              </a:rPr>
              <a:t>Golf Industry</a:t>
            </a:r>
          </a:p>
        </p:txBody>
      </p:sp>
      <p:sp>
        <p:nvSpPr>
          <p:cNvPr id="4" name="Subtitle 2">
            <a:extLst>
              <a:ext uri="{FF2B5EF4-FFF2-40B4-BE49-F238E27FC236}">
                <a16:creationId xmlns:a16="http://schemas.microsoft.com/office/drawing/2014/main" id="{880688D0-FB73-C3BC-7456-2C58F30E9947}"/>
              </a:ext>
            </a:extLst>
          </p:cNvPr>
          <p:cNvSpPr txBox="1">
            <a:spLocks/>
          </p:cNvSpPr>
          <p:nvPr/>
        </p:nvSpPr>
        <p:spPr>
          <a:xfrm>
            <a:off x="1275108" y="3295508"/>
            <a:ext cx="9945342" cy="3149325"/>
          </a:xfrm>
          <a:prstGeom prst="rect">
            <a:avLst/>
          </a:prstGeom>
        </p:spPr>
        <p:txBody>
          <a:bodyPr/>
          <a:lstStyle>
            <a:lvl1pPr marL="0" indent="0" algn="l" defTabSz="457200" rtl="0" eaLnBrk="1" latinLnBrk="0" hangingPunct="1">
              <a:spcBef>
                <a:spcPct val="20000"/>
              </a:spcBef>
              <a:buFont typeface="Arial"/>
              <a:buNone/>
              <a:defRPr sz="4800" kern="1200">
                <a:solidFill>
                  <a:schemeClr val="bg1"/>
                </a:solidFill>
                <a:latin typeface="+mn-lt"/>
                <a:ea typeface="+mn-ea"/>
                <a:cs typeface="+mn-cs"/>
              </a:defRPr>
            </a:lvl1pPr>
            <a:lvl2pPr marL="1077666"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2155332"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3232998"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4310664"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5388331"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6465997"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7543663"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8621329"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solidFill>
                  <a:schemeClr val="tx1"/>
                </a:solidFill>
              </a:rPr>
              <a:t>• $84 Billion American Golf Economy</a:t>
            </a:r>
          </a:p>
          <a:p>
            <a:r>
              <a:rPr lang="en-US" dirty="0">
                <a:solidFill>
                  <a:schemeClr val="tx1"/>
                </a:solidFill>
              </a:rPr>
              <a:t>• 2 Million U.S. jobs within golf industry</a:t>
            </a:r>
          </a:p>
          <a:p>
            <a:r>
              <a:rPr lang="en-US" dirty="0">
                <a:solidFill>
                  <a:schemeClr val="tx1"/>
                </a:solidFill>
              </a:rPr>
              <a:t>• $4 Billion in charity events a year</a:t>
            </a:r>
          </a:p>
          <a:p>
            <a:r>
              <a:rPr lang="en-US" dirty="0">
                <a:solidFill>
                  <a:schemeClr val="tx1"/>
                </a:solidFill>
              </a:rPr>
              <a:t>• 15,000 golf facilities in the United States</a:t>
            </a:r>
          </a:p>
          <a:p>
            <a:r>
              <a:rPr lang="en-US" dirty="0">
                <a:solidFill>
                  <a:schemeClr val="tx1"/>
                </a:solidFill>
              </a:rPr>
              <a:t>• 75% of golf facilities are open to the public</a:t>
            </a:r>
          </a:p>
          <a:p>
            <a:endParaRPr lang="en-US" dirty="0">
              <a:solidFill>
                <a:schemeClr val="tx1"/>
              </a:solidFill>
            </a:endParaRPr>
          </a:p>
        </p:txBody>
      </p:sp>
      <p:pic>
        <p:nvPicPr>
          <p:cNvPr id="5" name="Picture 4" descr="A group of people playing baseball&#10;&#10;Description automatically generated with medium confidence">
            <a:extLst>
              <a:ext uri="{FF2B5EF4-FFF2-40B4-BE49-F238E27FC236}">
                <a16:creationId xmlns:a16="http://schemas.microsoft.com/office/drawing/2014/main" id="{5B92BF15-E61C-BB84-8262-BF4BF8E6AA75}"/>
              </a:ext>
            </a:extLst>
          </p:cNvPr>
          <p:cNvPicPr>
            <a:picLocks noChangeAspect="1"/>
          </p:cNvPicPr>
          <p:nvPr/>
        </p:nvPicPr>
        <p:blipFill rotWithShape="1">
          <a:blip r:embed="rId3"/>
          <a:srcRect l="4271" t="11111" r="4271" b="6805"/>
          <a:stretch/>
        </p:blipFill>
        <p:spPr>
          <a:xfrm>
            <a:off x="12001500" y="3295508"/>
            <a:ext cx="10953750" cy="73731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89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BCBBD-3B7E-99E2-0D8C-5B14F37644F2}"/>
              </a:ext>
            </a:extLst>
          </p:cNvPr>
          <p:cNvSpPr>
            <a:spLocks noGrp="1"/>
          </p:cNvSpPr>
          <p:nvPr>
            <p:ph type="ctrTitle"/>
          </p:nvPr>
        </p:nvSpPr>
        <p:spPr>
          <a:xfrm>
            <a:off x="1800225" y="938427"/>
            <a:ext cx="20402550" cy="2014443"/>
          </a:xfrm>
        </p:spPr>
        <p:txBody>
          <a:bodyPr/>
          <a:lstStyle/>
          <a:p>
            <a:pPr algn="ctr"/>
            <a:r>
              <a:rPr lang="en-US" dirty="0">
                <a:solidFill>
                  <a:schemeClr val="tx1"/>
                </a:solidFill>
              </a:rPr>
              <a:t>This is Your Office</a:t>
            </a:r>
          </a:p>
        </p:txBody>
      </p:sp>
      <p:pic>
        <p:nvPicPr>
          <p:cNvPr id="4" name="Office is Waiting_Rough_vo">
            <a:hlinkClick r:id="" action="ppaction://media"/>
            <a:extLst>
              <a:ext uri="{FF2B5EF4-FFF2-40B4-BE49-F238E27FC236}">
                <a16:creationId xmlns:a16="http://schemas.microsoft.com/office/drawing/2014/main" id="{F63F2088-9531-AB22-F6E8-E1CB2A24525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86300" y="2743200"/>
            <a:ext cx="14630400" cy="822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2252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1285462"/>
            <a:ext cx="20402550" cy="1868555"/>
          </a:xfrm>
          <a:prstGeom prst="rect">
            <a:avLst/>
          </a:prstGeom>
        </p:spPr>
        <p:txBody>
          <a:bodyPr/>
          <a:lstStyle/>
          <a:p>
            <a:pPr algn="ctr"/>
            <a:r>
              <a:rPr lang="en-US" b="1" dirty="0">
                <a:solidFill>
                  <a:srgbClr val="005E18"/>
                </a:solidFill>
              </a:rPr>
              <a:t>Working Environment</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r>
              <a:rPr lang="en-US" dirty="0">
                <a:solidFill>
                  <a:schemeClr val="bg1"/>
                </a:solidFill>
              </a:rPr>
              <a:t>Placeholder for photo or video</a:t>
            </a:r>
          </a:p>
        </p:txBody>
      </p:sp>
      <p:pic>
        <p:nvPicPr>
          <p:cNvPr id="13" name="Picture 12" descr="A picture containing grass, tree, outdoor, sky&#10;&#10;Description automatically generated">
            <a:extLst>
              <a:ext uri="{FF2B5EF4-FFF2-40B4-BE49-F238E27FC236}">
                <a16:creationId xmlns:a16="http://schemas.microsoft.com/office/drawing/2014/main" id="{B978B2E3-797B-971B-B475-59B4B20EB778}"/>
              </a:ext>
            </a:extLst>
          </p:cNvPr>
          <p:cNvPicPr>
            <a:picLocks noChangeAspect="1"/>
          </p:cNvPicPr>
          <p:nvPr/>
        </p:nvPicPr>
        <p:blipFill>
          <a:blip r:embed="rId3"/>
          <a:stretch>
            <a:fillRect/>
          </a:stretch>
        </p:blipFill>
        <p:spPr>
          <a:xfrm>
            <a:off x="1800225" y="3330575"/>
            <a:ext cx="10582275" cy="7054850"/>
          </a:xfrm>
          <a:prstGeom prst="rect">
            <a:avLst/>
          </a:prstGeom>
          <a:ln>
            <a:noFill/>
          </a:ln>
          <a:effectLst>
            <a:outerShdw blurRad="292100" dist="139700" dir="2700000" algn="tl" rotWithShape="0">
              <a:srgbClr val="333333">
                <a:alpha val="65000"/>
              </a:srgbClr>
            </a:outerShdw>
          </a:effectLst>
        </p:spPr>
      </p:pic>
      <p:pic>
        <p:nvPicPr>
          <p:cNvPr id="1026" name="Picture 2" descr="A hat tip to cubicle dwellers. “What do you want to be when you grow… | by  Geoff Phillips | Medium">
            <a:extLst>
              <a:ext uri="{FF2B5EF4-FFF2-40B4-BE49-F238E27FC236}">
                <a16:creationId xmlns:a16="http://schemas.microsoft.com/office/drawing/2014/main" id="{15A1457F-E9D5-9115-971D-362F268617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6900" y="3381887"/>
            <a:ext cx="9126990" cy="7023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34F6CC9-9AC0-50F3-E082-1B0B11C05C9B}"/>
              </a:ext>
            </a:extLst>
          </p:cNvPr>
          <p:cNvSpPr txBox="1"/>
          <p:nvPr/>
        </p:nvSpPr>
        <p:spPr>
          <a:xfrm>
            <a:off x="4324350" y="8610600"/>
            <a:ext cx="4762500" cy="1446550"/>
          </a:xfrm>
          <a:prstGeom prst="rect">
            <a:avLst/>
          </a:prstGeom>
          <a:noFill/>
        </p:spPr>
        <p:txBody>
          <a:bodyPr wrap="square" rtlCol="0">
            <a:spAutoFit/>
          </a:bodyPr>
          <a:lstStyle/>
          <a:p>
            <a:pPr algn="ctr"/>
            <a:r>
              <a:rPr lang="en-US" sz="8800" dirty="0">
                <a:solidFill>
                  <a:schemeClr val="bg1"/>
                </a:solidFill>
              </a:rPr>
              <a:t>THIS</a:t>
            </a:r>
          </a:p>
        </p:txBody>
      </p:sp>
      <p:sp>
        <p:nvSpPr>
          <p:cNvPr id="15" name="TextBox 14">
            <a:extLst>
              <a:ext uri="{FF2B5EF4-FFF2-40B4-BE49-F238E27FC236}">
                <a16:creationId xmlns:a16="http://schemas.microsoft.com/office/drawing/2014/main" id="{D91A9FA1-3FE8-CD2F-30D4-1CDB426230E6}"/>
              </a:ext>
            </a:extLst>
          </p:cNvPr>
          <p:cNvSpPr txBox="1"/>
          <p:nvPr/>
        </p:nvSpPr>
        <p:spPr>
          <a:xfrm>
            <a:off x="14268902" y="8656682"/>
            <a:ext cx="6867073" cy="1446550"/>
          </a:xfrm>
          <a:prstGeom prst="rect">
            <a:avLst/>
          </a:prstGeom>
          <a:noFill/>
        </p:spPr>
        <p:txBody>
          <a:bodyPr wrap="square" rtlCol="0">
            <a:spAutoFit/>
          </a:bodyPr>
          <a:lstStyle/>
          <a:p>
            <a:pPr algn="ctr"/>
            <a:r>
              <a:rPr lang="en-US" sz="8800" dirty="0">
                <a:solidFill>
                  <a:schemeClr val="bg1"/>
                </a:solidFill>
              </a:rPr>
              <a:t>NOT THIS</a:t>
            </a:r>
          </a:p>
        </p:txBody>
      </p:sp>
    </p:spTree>
    <p:extLst>
      <p:ext uri="{BB962C8B-B14F-4D97-AF65-F5344CB8AC3E}">
        <p14:creationId xmlns:p14="http://schemas.microsoft.com/office/powerpoint/2010/main" val="221311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1285462"/>
            <a:ext cx="20402550" cy="1868555"/>
          </a:xfrm>
          <a:prstGeom prst="rect">
            <a:avLst/>
          </a:prstGeom>
        </p:spPr>
        <p:txBody>
          <a:bodyPr/>
          <a:lstStyle/>
          <a:p>
            <a:pPr algn="ctr"/>
            <a:r>
              <a:rPr lang="en-US" b="1" dirty="0">
                <a:solidFill>
                  <a:srgbClr val="005E18"/>
                </a:solidFill>
              </a:rPr>
              <a:t>Working Environment</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white"/>
                </a:solidFill>
                <a:effectLst/>
                <a:uLnTx/>
                <a:uFillTx/>
                <a:latin typeface="Calibri"/>
                <a:ea typeface="+mn-ea"/>
                <a:cs typeface="+mn-cs"/>
              </a:rPr>
              <a:t>Placeholder for photo or video</a:t>
            </a:r>
          </a:p>
        </p:txBody>
      </p:sp>
      <p:sp>
        <p:nvSpPr>
          <p:cNvPr id="14" name="TextBox 13">
            <a:extLst>
              <a:ext uri="{FF2B5EF4-FFF2-40B4-BE49-F238E27FC236}">
                <a16:creationId xmlns:a16="http://schemas.microsoft.com/office/drawing/2014/main" id="{834F6CC9-9AC0-50F3-E082-1B0B11C05C9B}"/>
              </a:ext>
            </a:extLst>
          </p:cNvPr>
          <p:cNvSpPr txBox="1"/>
          <p:nvPr/>
        </p:nvSpPr>
        <p:spPr>
          <a:xfrm>
            <a:off x="4324350" y="8610600"/>
            <a:ext cx="4762500" cy="1446550"/>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prstClr val="white"/>
                </a:solidFill>
                <a:effectLst/>
                <a:uLnTx/>
                <a:uFillTx/>
                <a:latin typeface="Calibri"/>
                <a:ea typeface="+mn-ea"/>
                <a:cs typeface="+mn-cs"/>
              </a:rPr>
              <a:t>THIS</a:t>
            </a:r>
          </a:p>
        </p:txBody>
      </p:sp>
      <p:sp>
        <p:nvSpPr>
          <p:cNvPr id="15" name="TextBox 14">
            <a:extLst>
              <a:ext uri="{FF2B5EF4-FFF2-40B4-BE49-F238E27FC236}">
                <a16:creationId xmlns:a16="http://schemas.microsoft.com/office/drawing/2014/main" id="{D91A9FA1-3FE8-CD2F-30D4-1CDB426230E6}"/>
              </a:ext>
            </a:extLst>
          </p:cNvPr>
          <p:cNvSpPr txBox="1"/>
          <p:nvPr/>
        </p:nvSpPr>
        <p:spPr>
          <a:xfrm>
            <a:off x="14268902" y="8656682"/>
            <a:ext cx="6867073" cy="1446550"/>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prstClr val="white"/>
                </a:solidFill>
                <a:effectLst/>
                <a:uLnTx/>
                <a:uFillTx/>
                <a:latin typeface="Calibri"/>
                <a:ea typeface="+mn-ea"/>
                <a:cs typeface="+mn-cs"/>
              </a:rPr>
              <a:t>NOT THIS</a:t>
            </a:r>
          </a:p>
        </p:txBody>
      </p:sp>
      <p:pic>
        <p:nvPicPr>
          <p:cNvPr id="5" name="Picture 4" descr="A person playing golf with a dog&#10;&#10;Description automatically generated">
            <a:extLst>
              <a:ext uri="{FF2B5EF4-FFF2-40B4-BE49-F238E27FC236}">
                <a16:creationId xmlns:a16="http://schemas.microsoft.com/office/drawing/2014/main" id="{FCEBE947-95B7-798D-8D1C-FF7D73ABC5A9}"/>
              </a:ext>
            </a:extLst>
          </p:cNvPr>
          <p:cNvPicPr>
            <a:picLocks noChangeAspect="1"/>
          </p:cNvPicPr>
          <p:nvPr/>
        </p:nvPicPr>
        <p:blipFill rotWithShape="1">
          <a:blip r:embed="rId3"/>
          <a:srcRect l="24630" t="9373" r="13704" b="8333"/>
          <a:stretch/>
        </p:blipFill>
        <p:spPr>
          <a:xfrm>
            <a:off x="14916152" y="2995325"/>
            <a:ext cx="7817264" cy="6954802"/>
          </a:xfrm>
          <a:prstGeom prst="rect">
            <a:avLst/>
          </a:prstGeom>
        </p:spPr>
      </p:pic>
      <p:sp>
        <p:nvSpPr>
          <p:cNvPr id="2" name="TextBox 1">
            <a:extLst>
              <a:ext uri="{FF2B5EF4-FFF2-40B4-BE49-F238E27FC236}">
                <a16:creationId xmlns:a16="http://schemas.microsoft.com/office/drawing/2014/main" id="{243A3D9A-AE9E-B5D1-347C-2AEE9A6CB61D}"/>
              </a:ext>
            </a:extLst>
          </p:cNvPr>
          <p:cNvSpPr txBox="1"/>
          <p:nvPr/>
        </p:nvSpPr>
        <p:spPr>
          <a:xfrm>
            <a:off x="1800225" y="3524250"/>
            <a:ext cx="13515975" cy="3970318"/>
          </a:xfrm>
          <a:prstGeom prst="rect">
            <a:avLst/>
          </a:prstGeom>
          <a:noFill/>
        </p:spPr>
        <p:txBody>
          <a:bodyPr wrap="square" rtlCol="0">
            <a:spAutoFit/>
          </a:bodyPr>
          <a:lstStyle/>
          <a:p>
            <a:r>
              <a:rPr lang="en-US" dirty="0"/>
              <a:t>This is what a career in golf course management offers</a:t>
            </a:r>
          </a:p>
          <a:p>
            <a:pPr marL="571500" indent="-571500">
              <a:buFont typeface="Arial" panose="020B0604020202020204" pitchFamily="34" charset="0"/>
              <a:buChar char="•"/>
            </a:pPr>
            <a:r>
              <a:rPr lang="en-US" dirty="0"/>
              <a:t>You work outside surrounded by nature’s beauty</a:t>
            </a:r>
          </a:p>
          <a:p>
            <a:pPr marL="571500" indent="-571500">
              <a:buFont typeface="Arial" panose="020B0604020202020204" pitchFamily="34" charset="0"/>
              <a:buChar char="•"/>
            </a:pPr>
            <a:r>
              <a:rPr lang="en-US" dirty="0"/>
              <a:t>You work in a team environment</a:t>
            </a:r>
          </a:p>
          <a:p>
            <a:pPr marL="571500" indent="-571500">
              <a:buFont typeface="Arial" panose="020B0604020202020204" pitchFamily="34" charset="0"/>
              <a:buChar char="•"/>
            </a:pPr>
            <a:r>
              <a:rPr lang="en-US" dirty="0"/>
              <a:t>Take care of the most important asset on the golf course</a:t>
            </a:r>
          </a:p>
          <a:p>
            <a:pPr marL="571500" indent="-571500">
              <a:buFont typeface="Arial" panose="020B0604020202020204" pitchFamily="34" charset="0"/>
              <a:buChar char="•"/>
            </a:pPr>
            <a:r>
              <a:rPr lang="en-US" dirty="0"/>
              <a:t>You can make great money</a:t>
            </a:r>
          </a:p>
          <a:p>
            <a:pPr marL="571500" indent="-571500">
              <a:buFont typeface="Arial" panose="020B0604020202020204" pitchFamily="34" charset="0"/>
              <a:buChar char="•"/>
            </a:pPr>
            <a:r>
              <a:rPr lang="en-US" dirty="0"/>
              <a:t>You can bring your dog to work with you!</a:t>
            </a:r>
          </a:p>
        </p:txBody>
      </p:sp>
      <p:pic>
        <p:nvPicPr>
          <p:cNvPr id="7" name="Picture 6" descr="A group of men standing in a grassy field&#10;&#10;Description automatically generated with low confidence">
            <a:extLst>
              <a:ext uri="{FF2B5EF4-FFF2-40B4-BE49-F238E27FC236}">
                <a16:creationId xmlns:a16="http://schemas.microsoft.com/office/drawing/2014/main" id="{292F3E53-9D24-810D-950C-3827887FED07}"/>
              </a:ext>
            </a:extLst>
          </p:cNvPr>
          <p:cNvPicPr>
            <a:picLocks noChangeAspect="1"/>
          </p:cNvPicPr>
          <p:nvPr/>
        </p:nvPicPr>
        <p:blipFill>
          <a:blip r:embed="rId4"/>
          <a:stretch>
            <a:fillRect/>
          </a:stretch>
        </p:blipFill>
        <p:spPr>
          <a:xfrm>
            <a:off x="3467100" y="7864801"/>
            <a:ext cx="6096000" cy="4062984"/>
          </a:xfrm>
          <a:prstGeom prst="rect">
            <a:avLst/>
          </a:prstGeom>
        </p:spPr>
      </p:pic>
    </p:spTree>
    <p:extLst>
      <p:ext uri="{BB962C8B-B14F-4D97-AF65-F5344CB8AC3E}">
        <p14:creationId xmlns:p14="http://schemas.microsoft.com/office/powerpoint/2010/main" val="62324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0B47A4-DFCA-3B93-B00C-EB277B9E8658}"/>
              </a:ext>
            </a:extLst>
          </p:cNvPr>
          <p:cNvSpPr>
            <a:spLocks noGrp="1"/>
          </p:cNvSpPr>
          <p:nvPr>
            <p:ph type="subTitle" idx="1"/>
          </p:nvPr>
        </p:nvSpPr>
        <p:spPr>
          <a:xfrm>
            <a:off x="656492" y="562071"/>
            <a:ext cx="22836553" cy="2187388"/>
          </a:xfrm>
          <a:solidFill>
            <a:srgbClr val="30823F"/>
          </a:solidFill>
        </p:spPr>
        <p:txBody>
          <a:bodyPr/>
          <a:lstStyle/>
          <a:p>
            <a:pPr algn="ctr"/>
            <a:r>
              <a:rPr lang="en-US" sz="8800" dirty="0">
                <a:latin typeface="+mj-lt"/>
              </a:rPr>
              <a:t>2023 Average Base Salary</a:t>
            </a:r>
          </a:p>
        </p:txBody>
      </p:sp>
      <p:sp>
        <p:nvSpPr>
          <p:cNvPr id="12" name="Subtitle 2">
            <a:extLst>
              <a:ext uri="{FF2B5EF4-FFF2-40B4-BE49-F238E27FC236}">
                <a16:creationId xmlns:a16="http://schemas.microsoft.com/office/drawing/2014/main" id="{AA9F2090-2EED-F2FF-6E85-D33B0AA882CA}"/>
              </a:ext>
            </a:extLst>
          </p:cNvPr>
          <p:cNvSpPr txBox="1">
            <a:spLocks/>
          </p:cNvSpPr>
          <p:nvPr/>
        </p:nvSpPr>
        <p:spPr>
          <a:xfrm>
            <a:off x="6592913" y="3230845"/>
            <a:ext cx="9854563" cy="1775531"/>
          </a:xfrm>
          <a:prstGeom prst="rect">
            <a:avLst/>
          </a:prstGeom>
          <a:solidFill>
            <a:srgbClr val="30823F"/>
          </a:solidFill>
        </p:spPr>
        <p:txBody>
          <a:bodyPr/>
          <a:lstStyle>
            <a:lvl1pPr marL="0" indent="0" algn="l" defTabSz="457200" rtl="0" eaLnBrk="1" latinLnBrk="0" hangingPunct="1">
              <a:spcBef>
                <a:spcPct val="20000"/>
              </a:spcBef>
              <a:buFont typeface="Arial"/>
              <a:buNone/>
              <a:defRPr sz="4800" kern="1200">
                <a:solidFill>
                  <a:schemeClr val="bg1"/>
                </a:solidFill>
                <a:latin typeface="+mn-lt"/>
                <a:ea typeface="+mn-ea"/>
                <a:cs typeface="+mn-cs"/>
              </a:defRPr>
            </a:lvl1pPr>
            <a:lvl2pPr marL="1077666"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2155332"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3232998"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4310664"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5388331"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6465997"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7543663"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8621329"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US" dirty="0">
                <a:latin typeface="+mj-lt"/>
              </a:rPr>
              <a:t>National Average Base Salary</a:t>
            </a:r>
          </a:p>
        </p:txBody>
      </p:sp>
      <p:sp>
        <p:nvSpPr>
          <p:cNvPr id="13" name="TextBox 12">
            <a:extLst>
              <a:ext uri="{FF2B5EF4-FFF2-40B4-BE49-F238E27FC236}">
                <a16:creationId xmlns:a16="http://schemas.microsoft.com/office/drawing/2014/main" id="{583EB693-AC7E-677D-7C5F-E274C60BA4D6}"/>
              </a:ext>
            </a:extLst>
          </p:cNvPr>
          <p:cNvSpPr txBox="1"/>
          <p:nvPr/>
        </p:nvSpPr>
        <p:spPr>
          <a:xfrm>
            <a:off x="6592912" y="5181600"/>
            <a:ext cx="9854563" cy="5909310"/>
          </a:xfrm>
          <a:prstGeom prst="rect">
            <a:avLst/>
          </a:prstGeom>
          <a:noFill/>
          <a:ln>
            <a:solidFill>
              <a:srgbClr val="30823F"/>
            </a:solidFill>
          </a:ln>
        </p:spPr>
        <p:txBody>
          <a:bodyPr wrap="square" rtlCol="0">
            <a:spAutoFit/>
          </a:bodyPr>
          <a:lstStyle/>
          <a:p>
            <a:r>
              <a:rPr lang="en-US" b="1" dirty="0">
                <a:solidFill>
                  <a:srgbClr val="7FB037"/>
                </a:solidFill>
              </a:rPr>
              <a:t>Superintendent Average Base Salary</a:t>
            </a:r>
          </a:p>
          <a:p>
            <a:r>
              <a:rPr lang="en-US" b="1" dirty="0">
                <a:solidFill>
                  <a:srgbClr val="7FB037"/>
                </a:solidFill>
              </a:rPr>
              <a:t>$109,621</a:t>
            </a:r>
          </a:p>
          <a:p>
            <a:endParaRPr lang="en-US" b="1" dirty="0">
              <a:solidFill>
                <a:srgbClr val="7FB037"/>
              </a:solidFill>
            </a:endParaRPr>
          </a:p>
          <a:p>
            <a:r>
              <a:rPr lang="en-US" b="1" dirty="0">
                <a:solidFill>
                  <a:srgbClr val="7FB037"/>
                </a:solidFill>
              </a:rPr>
              <a:t>Assistant Superintendent Base Salary</a:t>
            </a:r>
          </a:p>
          <a:p>
            <a:r>
              <a:rPr lang="en-US" b="1" dirty="0">
                <a:solidFill>
                  <a:srgbClr val="7FB037"/>
                </a:solidFill>
              </a:rPr>
              <a:t>$56,299</a:t>
            </a:r>
          </a:p>
          <a:p>
            <a:endParaRPr lang="en-US" b="1" dirty="0">
              <a:solidFill>
                <a:srgbClr val="7FB037"/>
              </a:solidFill>
            </a:endParaRPr>
          </a:p>
          <a:p>
            <a:r>
              <a:rPr lang="en-US" b="1" dirty="0">
                <a:solidFill>
                  <a:srgbClr val="7FB037"/>
                </a:solidFill>
              </a:rPr>
              <a:t>Equipment Manager Average Base Salary</a:t>
            </a:r>
          </a:p>
          <a:p>
            <a:r>
              <a:rPr lang="en-US" b="1" dirty="0">
                <a:solidFill>
                  <a:srgbClr val="7FB037"/>
                </a:solidFill>
              </a:rPr>
              <a:t>$60,584</a:t>
            </a:r>
          </a:p>
          <a:p>
            <a:endParaRPr lang="en-US" b="1" dirty="0">
              <a:solidFill>
                <a:srgbClr val="7FB037"/>
              </a:solidFill>
            </a:endParaRPr>
          </a:p>
        </p:txBody>
      </p:sp>
    </p:spTree>
    <p:extLst>
      <p:ext uri="{BB962C8B-B14F-4D97-AF65-F5344CB8AC3E}">
        <p14:creationId xmlns:p14="http://schemas.microsoft.com/office/powerpoint/2010/main" val="52060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896179"/>
            <a:ext cx="20402550" cy="1868555"/>
          </a:xfrm>
          <a:prstGeom prst="rect">
            <a:avLst/>
          </a:prstGeom>
        </p:spPr>
        <p:txBody>
          <a:bodyPr/>
          <a:lstStyle/>
          <a:p>
            <a:pPr algn="ctr"/>
            <a:r>
              <a:rPr lang="en-US" b="1" dirty="0">
                <a:solidFill>
                  <a:srgbClr val="005E18"/>
                </a:solidFill>
              </a:rPr>
              <a:t>Golf Course Team</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pPr marL="0" marR="0" lvl="0" indent="0" algn="l" defTabSz="1077666"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white"/>
                </a:solidFill>
                <a:effectLst/>
                <a:uLnTx/>
                <a:uFillTx/>
                <a:latin typeface="Calibri"/>
                <a:ea typeface="+mn-ea"/>
                <a:cs typeface="+mn-cs"/>
              </a:rPr>
              <a:t>Placeholder for photo or video</a:t>
            </a:r>
          </a:p>
        </p:txBody>
      </p:sp>
      <p:sp>
        <p:nvSpPr>
          <p:cNvPr id="5" name="TextBox 4">
            <a:extLst>
              <a:ext uri="{FF2B5EF4-FFF2-40B4-BE49-F238E27FC236}">
                <a16:creationId xmlns:a16="http://schemas.microsoft.com/office/drawing/2014/main" id="{0F5AC4D4-8CBB-CDC3-2F79-5FB59F3E77D1}"/>
              </a:ext>
            </a:extLst>
          </p:cNvPr>
          <p:cNvSpPr txBox="1"/>
          <p:nvPr/>
        </p:nvSpPr>
        <p:spPr>
          <a:xfrm>
            <a:off x="-485634" y="6944966"/>
            <a:ext cx="9134475" cy="1446550"/>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E18"/>
                </a:solidFill>
                <a:effectLst/>
                <a:uLnTx/>
                <a:uFillTx/>
                <a:latin typeface="Calibri"/>
                <a:ea typeface="+mn-ea"/>
                <a:cs typeface="+mn-cs"/>
              </a:rPr>
              <a:t>Golf Course Superintendent</a:t>
            </a:r>
          </a:p>
          <a:p>
            <a:pPr marL="0" marR="0" lvl="0" indent="0" algn="ctr" defTabSz="1077666" rtl="0" eaLnBrk="1" fontAlgn="auto" latinLnBrk="0" hangingPunct="1">
              <a:lnSpc>
                <a:spcPct val="100000"/>
              </a:lnSpc>
              <a:spcBef>
                <a:spcPts val="0"/>
              </a:spcBef>
              <a:spcAft>
                <a:spcPts val="0"/>
              </a:spcAft>
              <a:buClrTx/>
              <a:buSzTx/>
              <a:buFontTx/>
              <a:buNone/>
              <a:tabLst/>
              <a:defRPr/>
            </a:pPr>
            <a:r>
              <a:rPr lang="en-US" sz="4400" b="1" dirty="0">
                <a:solidFill>
                  <a:srgbClr val="005E18"/>
                </a:solidFill>
                <a:latin typeface="Calibri"/>
              </a:rPr>
              <a:t>“The Leader”</a:t>
            </a:r>
            <a:endParaRPr kumimoji="0" lang="en-US" sz="4400" b="1" i="0" u="none" strike="noStrike" kern="1200" cap="none" spc="0" normalizeH="0" baseline="0" noProof="0" dirty="0">
              <a:ln>
                <a:noFill/>
              </a:ln>
              <a:solidFill>
                <a:srgbClr val="005E18"/>
              </a:solidFill>
              <a:effectLst/>
              <a:uLnTx/>
              <a:uFillTx/>
              <a:latin typeface="Calibri"/>
              <a:ea typeface="+mn-ea"/>
              <a:cs typeface="+mn-cs"/>
            </a:endParaRPr>
          </a:p>
        </p:txBody>
      </p:sp>
      <p:pic>
        <p:nvPicPr>
          <p:cNvPr id="8" name="Picture 7" descr="A group of men looking at a paper on a desk&#10;&#10;Description automatically generated with low confidence">
            <a:extLst>
              <a:ext uri="{FF2B5EF4-FFF2-40B4-BE49-F238E27FC236}">
                <a16:creationId xmlns:a16="http://schemas.microsoft.com/office/drawing/2014/main" id="{F9B2DB4A-D672-9DF0-B189-031288F775E1}"/>
              </a:ext>
            </a:extLst>
          </p:cNvPr>
          <p:cNvPicPr>
            <a:picLocks noChangeAspect="1"/>
          </p:cNvPicPr>
          <p:nvPr/>
        </p:nvPicPr>
        <p:blipFill>
          <a:blip r:embed="rId3"/>
          <a:stretch>
            <a:fillRect/>
          </a:stretch>
        </p:blipFill>
        <p:spPr>
          <a:xfrm>
            <a:off x="950537" y="2665036"/>
            <a:ext cx="6262135" cy="4166909"/>
          </a:xfrm>
          <a:prstGeom prst="rect">
            <a:avLst/>
          </a:prstGeom>
        </p:spPr>
      </p:pic>
      <p:pic>
        <p:nvPicPr>
          <p:cNvPr id="10" name="Picture 9" descr="A group of people on a golf course&#10;&#10;Description automatically generated with medium confidence">
            <a:extLst>
              <a:ext uri="{FF2B5EF4-FFF2-40B4-BE49-F238E27FC236}">
                <a16:creationId xmlns:a16="http://schemas.microsoft.com/office/drawing/2014/main" id="{1C801785-DF13-8A7A-78B8-E36E7F374C08}"/>
              </a:ext>
            </a:extLst>
          </p:cNvPr>
          <p:cNvPicPr>
            <a:picLocks noChangeAspect="1"/>
          </p:cNvPicPr>
          <p:nvPr/>
        </p:nvPicPr>
        <p:blipFill>
          <a:blip r:embed="rId4"/>
          <a:stretch>
            <a:fillRect/>
          </a:stretch>
        </p:blipFill>
        <p:spPr>
          <a:xfrm>
            <a:off x="16802099" y="2826658"/>
            <a:ext cx="6250364" cy="4166909"/>
          </a:xfrm>
          <a:prstGeom prst="rect">
            <a:avLst/>
          </a:prstGeom>
        </p:spPr>
      </p:pic>
      <p:sp>
        <p:nvSpPr>
          <p:cNvPr id="11" name="TextBox 10">
            <a:extLst>
              <a:ext uri="{FF2B5EF4-FFF2-40B4-BE49-F238E27FC236}">
                <a16:creationId xmlns:a16="http://schemas.microsoft.com/office/drawing/2014/main" id="{8105C485-70B6-584F-9CE4-045C81A0F27A}"/>
              </a:ext>
            </a:extLst>
          </p:cNvPr>
          <p:cNvSpPr txBox="1"/>
          <p:nvPr/>
        </p:nvSpPr>
        <p:spPr>
          <a:xfrm>
            <a:off x="15712468" y="7249550"/>
            <a:ext cx="8429626" cy="2123658"/>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E18"/>
                </a:solidFill>
                <a:effectLst/>
                <a:uLnTx/>
                <a:uFillTx/>
                <a:latin typeface="Calibri"/>
                <a:ea typeface="+mn-ea"/>
                <a:cs typeface="+mn-cs"/>
              </a:rPr>
              <a:t>Assistant Golf Course Superintendent</a:t>
            </a:r>
          </a:p>
          <a:p>
            <a:pPr marL="0" marR="0" lvl="0" indent="0" algn="ctr" defTabSz="1077666" rtl="0" eaLnBrk="1" fontAlgn="auto" latinLnBrk="0" hangingPunct="1">
              <a:lnSpc>
                <a:spcPct val="100000"/>
              </a:lnSpc>
              <a:spcBef>
                <a:spcPts val="0"/>
              </a:spcBef>
              <a:spcAft>
                <a:spcPts val="0"/>
              </a:spcAft>
              <a:buClrTx/>
              <a:buSzTx/>
              <a:buFontTx/>
              <a:buNone/>
              <a:tabLst/>
              <a:defRPr/>
            </a:pPr>
            <a:r>
              <a:rPr lang="en-US" sz="4400" b="1" dirty="0">
                <a:solidFill>
                  <a:srgbClr val="005E18"/>
                </a:solidFill>
                <a:latin typeface="Calibri"/>
              </a:rPr>
              <a:t>“The Captain”</a:t>
            </a:r>
            <a:endParaRPr kumimoji="0" lang="en-US" sz="4400" b="1" i="0" u="none" strike="noStrike" kern="1200" cap="none" spc="0" normalizeH="0" baseline="0" noProof="0" dirty="0">
              <a:ln>
                <a:noFill/>
              </a:ln>
              <a:solidFill>
                <a:srgbClr val="005E18"/>
              </a:solidFill>
              <a:effectLst/>
              <a:uLnTx/>
              <a:uFillTx/>
              <a:latin typeface="Calibri"/>
              <a:ea typeface="+mn-ea"/>
              <a:cs typeface="+mn-cs"/>
            </a:endParaRPr>
          </a:p>
        </p:txBody>
      </p:sp>
      <p:pic>
        <p:nvPicPr>
          <p:cNvPr id="13" name="Picture 12" descr="A person working on a machine&#10;&#10;Description automatically generated with low confidence">
            <a:extLst>
              <a:ext uri="{FF2B5EF4-FFF2-40B4-BE49-F238E27FC236}">
                <a16:creationId xmlns:a16="http://schemas.microsoft.com/office/drawing/2014/main" id="{32508A7F-6CE9-82AF-F213-FD3A1A848471}"/>
              </a:ext>
            </a:extLst>
          </p:cNvPr>
          <p:cNvPicPr>
            <a:picLocks noChangeAspect="1"/>
          </p:cNvPicPr>
          <p:nvPr/>
        </p:nvPicPr>
        <p:blipFill>
          <a:blip r:embed="rId5"/>
          <a:stretch>
            <a:fillRect/>
          </a:stretch>
        </p:blipFill>
        <p:spPr>
          <a:xfrm>
            <a:off x="8730355" y="2826658"/>
            <a:ext cx="6929763" cy="3897992"/>
          </a:xfrm>
          <a:prstGeom prst="rect">
            <a:avLst/>
          </a:prstGeom>
        </p:spPr>
      </p:pic>
      <p:sp>
        <p:nvSpPr>
          <p:cNvPr id="14" name="TextBox 13">
            <a:extLst>
              <a:ext uri="{FF2B5EF4-FFF2-40B4-BE49-F238E27FC236}">
                <a16:creationId xmlns:a16="http://schemas.microsoft.com/office/drawing/2014/main" id="{DF4AFAA9-BB7C-7391-F58F-85E6B99956A4}"/>
              </a:ext>
            </a:extLst>
          </p:cNvPr>
          <p:cNvSpPr txBox="1"/>
          <p:nvPr/>
        </p:nvSpPr>
        <p:spPr>
          <a:xfrm>
            <a:off x="7786687" y="6964017"/>
            <a:ext cx="8429626" cy="1446550"/>
          </a:xfrm>
          <a:prstGeom prst="rect">
            <a:avLst/>
          </a:prstGeom>
          <a:noFill/>
        </p:spPr>
        <p:txBody>
          <a:bodyPr wrap="square" rtlCol="0">
            <a:spAutoFit/>
          </a:bodyPr>
          <a:lstStyle/>
          <a:p>
            <a:pPr marL="0" marR="0" lvl="0" indent="0" algn="ctr" defTabSz="1077666"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E18"/>
                </a:solidFill>
                <a:effectLst/>
                <a:uLnTx/>
                <a:uFillTx/>
                <a:latin typeface="Calibri"/>
                <a:ea typeface="+mn-ea"/>
                <a:cs typeface="+mn-cs"/>
              </a:rPr>
              <a:t>Equipment Manager</a:t>
            </a:r>
          </a:p>
          <a:p>
            <a:pPr marL="0" marR="0" lvl="0" indent="0" algn="ctr" defTabSz="1077666" rtl="0" eaLnBrk="1" fontAlgn="auto" latinLnBrk="0" hangingPunct="1">
              <a:lnSpc>
                <a:spcPct val="100000"/>
              </a:lnSpc>
              <a:spcBef>
                <a:spcPts val="0"/>
              </a:spcBef>
              <a:spcAft>
                <a:spcPts val="0"/>
              </a:spcAft>
              <a:buClrTx/>
              <a:buSzTx/>
              <a:buFontTx/>
              <a:buNone/>
              <a:tabLst/>
              <a:defRPr/>
            </a:pPr>
            <a:r>
              <a:rPr lang="en-US" sz="4400" b="1" dirty="0">
                <a:solidFill>
                  <a:srgbClr val="005E18"/>
                </a:solidFill>
                <a:latin typeface="Calibri"/>
              </a:rPr>
              <a:t>“The Fixer”</a:t>
            </a:r>
            <a:endParaRPr kumimoji="0" lang="en-US" sz="4400" b="1" i="0" u="none" strike="noStrike" kern="1200" cap="none" spc="0" normalizeH="0" baseline="0" noProof="0" dirty="0">
              <a:ln>
                <a:noFill/>
              </a:ln>
              <a:solidFill>
                <a:srgbClr val="005E18"/>
              </a:solidFill>
              <a:effectLst/>
              <a:uLnTx/>
              <a:uFillTx/>
              <a:latin typeface="Calibri"/>
              <a:ea typeface="+mn-ea"/>
              <a:cs typeface="+mn-cs"/>
            </a:endParaRPr>
          </a:p>
        </p:txBody>
      </p:sp>
    </p:spTree>
    <p:extLst>
      <p:ext uri="{BB962C8B-B14F-4D97-AF65-F5344CB8AC3E}">
        <p14:creationId xmlns:p14="http://schemas.microsoft.com/office/powerpoint/2010/main" val="2075906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4F63D-79D6-8331-9834-AC4CD2767EB2}"/>
              </a:ext>
            </a:extLst>
          </p:cNvPr>
          <p:cNvSpPr>
            <a:spLocks noGrp="1"/>
          </p:cNvSpPr>
          <p:nvPr>
            <p:ph type="ctrTitle"/>
          </p:nvPr>
        </p:nvSpPr>
        <p:spPr>
          <a:xfrm>
            <a:off x="1800225" y="896179"/>
            <a:ext cx="20402550" cy="1868555"/>
          </a:xfrm>
          <a:prstGeom prst="rect">
            <a:avLst/>
          </a:prstGeom>
        </p:spPr>
        <p:txBody>
          <a:bodyPr/>
          <a:lstStyle/>
          <a:p>
            <a:pPr algn="ctr"/>
            <a:r>
              <a:rPr lang="en-US" b="1" dirty="0">
                <a:solidFill>
                  <a:srgbClr val="005E18"/>
                </a:solidFill>
              </a:rPr>
              <a:t>Golf Course Team</a:t>
            </a:r>
          </a:p>
        </p:txBody>
      </p:sp>
      <p:sp>
        <p:nvSpPr>
          <p:cNvPr id="9" name="TextBox 8">
            <a:extLst>
              <a:ext uri="{FF2B5EF4-FFF2-40B4-BE49-F238E27FC236}">
                <a16:creationId xmlns:a16="http://schemas.microsoft.com/office/drawing/2014/main" id="{75A01434-49F7-F90A-C759-DC34726B6DDE}"/>
              </a:ext>
            </a:extLst>
          </p:cNvPr>
          <p:cNvSpPr txBox="1"/>
          <p:nvPr/>
        </p:nvSpPr>
        <p:spPr>
          <a:xfrm>
            <a:off x="14105714" y="9607827"/>
            <a:ext cx="6867073" cy="738664"/>
          </a:xfrm>
          <a:prstGeom prst="rect">
            <a:avLst/>
          </a:prstGeom>
          <a:noFill/>
        </p:spPr>
        <p:txBody>
          <a:bodyPr wrap="none" rtlCol="0">
            <a:spAutoFit/>
          </a:bodyPr>
          <a:lstStyle/>
          <a:p>
            <a:r>
              <a:rPr lang="en-US" dirty="0">
                <a:solidFill>
                  <a:schemeClr val="bg1"/>
                </a:solidFill>
              </a:rPr>
              <a:t>Placeholder for photo or video</a:t>
            </a:r>
          </a:p>
        </p:txBody>
      </p:sp>
      <p:pic>
        <p:nvPicPr>
          <p:cNvPr id="3" name="Picture 2" descr="A picture containing grass, outdoor, tree, sky&#10;&#10;Description automatically generated">
            <a:extLst>
              <a:ext uri="{FF2B5EF4-FFF2-40B4-BE49-F238E27FC236}">
                <a16:creationId xmlns:a16="http://schemas.microsoft.com/office/drawing/2014/main" id="{FA7AA7D0-B56D-D8AC-77ED-137A3522E9D6}"/>
              </a:ext>
            </a:extLst>
          </p:cNvPr>
          <p:cNvPicPr>
            <a:picLocks noChangeAspect="1"/>
          </p:cNvPicPr>
          <p:nvPr/>
        </p:nvPicPr>
        <p:blipFill>
          <a:blip r:embed="rId3"/>
          <a:stretch>
            <a:fillRect/>
          </a:stretch>
        </p:blipFill>
        <p:spPr>
          <a:xfrm>
            <a:off x="1231624" y="2427632"/>
            <a:ext cx="6245503" cy="4163668"/>
          </a:xfrm>
          <a:prstGeom prst="rect">
            <a:avLst/>
          </a:prstGeom>
        </p:spPr>
      </p:pic>
      <p:sp>
        <p:nvSpPr>
          <p:cNvPr id="5" name="TextBox 4">
            <a:extLst>
              <a:ext uri="{FF2B5EF4-FFF2-40B4-BE49-F238E27FC236}">
                <a16:creationId xmlns:a16="http://schemas.microsoft.com/office/drawing/2014/main" id="{0F5AC4D4-8CBB-CDC3-2F79-5FB59F3E77D1}"/>
              </a:ext>
            </a:extLst>
          </p:cNvPr>
          <p:cNvSpPr txBox="1"/>
          <p:nvPr/>
        </p:nvSpPr>
        <p:spPr>
          <a:xfrm>
            <a:off x="1231624" y="7135468"/>
            <a:ext cx="7010400" cy="1446550"/>
          </a:xfrm>
          <a:prstGeom prst="rect">
            <a:avLst/>
          </a:prstGeom>
          <a:noFill/>
        </p:spPr>
        <p:txBody>
          <a:bodyPr wrap="square" rtlCol="0">
            <a:spAutoFit/>
          </a:bodyPr>
          <a:lstStyle/>
          <a:p>
            <a:pPr algn="ctr"/>
            <a:r>
              <a:rPr lang="en-US" sz="4400" b="1" dirty="0">
                <a:solidFill>
                  <a:srgbClr val="005E18"/>
                </a:solidFill>
              </a:rPr>
              <a:t>Irrigation Technician</a:t>
            </a:r>
          </a:p>
          <a:p>
            <a:pPr algn="ctr"/>
            <a:r>
              <a:rPr lang="en-US" sz="4400" b="1" dirty="0">
                <a:solidFill>
                  <a:srgbClr val="005E18"/>
                </a:solidFill>
              </a:rPr>
              <a:t>“Keeper of the Water”</a:t>
            </a:r>
          </a:p>
        </p:txBody>
      </p:sp>
      <p:pic>
        <p:nvPicPr>
          <p:cNvPr id="7" name="Picture 6" descr="A picture containing grass, outdoor, field, grassy&#10;&#10;Description automatically generated">
            <a:extLst>
              <a:ext uri="{FF2B5EF4-FFF2-40B4-BE49-F238E27FC236}">
                <a16:creationId xmlns:a16="http://schemas.microsoft.com/office/drawing/2014/main" id="{401B7AF8-039A-F2F6-240F-9AC6CE154D61}"/>
              </a:ext>
            </a:extLst>
          </p:cNvPr>
          <p:cNvPicPr>
            <a:picLocks noChangeAspect="1"/>
          </p:cNvPicPr>
          <p:nvPr/>
        </p:nvPicPr>
        <p:blipFill>
          <a:blip r:embed="rId4"/>
          <a:stretch>
            <a:fillRect/>
          </a:stretch>
        </p:blipFill>
        <p:spPr>
          <a:xfrm>
            <a:off x="8966690" y="2528266"/>
            <a:ext cx="6145820" cy="4095750"/>
          </a:xfrm>
          <a:prstGeom prst="rect">
            <a:avLst/>
          </a:prstGeom>
        </p:spPr>
      </p:pic>
      <p:sp>
        <p:nvSpPr>
          <p:cNvPr id="8" name="TextBox 7">
            <a:extLst>
              <a:ext uri="{FF2B5EF4-FFF2-40B4-BE49-F238E27FC236}">
                <a16:creationId xmlns:a16="http://schemas.microsoft.com/office/drawing/2014/main" id="{1ECC8BD3-3599-B82F-B3DA-0E5150438276}"/>
              </a:ext>
            </a:extLst>
          </p:cNvPr>
          <p:cNvSpPr txBox="1"/>
          <p:nvPr/>
        </p:nvSpPr>
        <p:spPr>
          <a:xfrm>
            <a:off x="8750578" y="7173569"/>
            <a:ext cx="7010400" cy="1446550"/>
          </a:xfrm>
          <a:prstGeom prst="rect">
            <a:avLst/>
          </a:prstGeom>
          <a:noFill/>
        </p:spPr>
        <p:txBody>
          <a:bodyPr wrap="square" rtlCol="0">
            <a:spAutoFit/>
          </a:bodyPr>
          <a:lstStyle/>
          <a:p>
            <a:pPr algn="ctr"/>
            <a:r>
              <a:rPr lang="en-US" sz="4400" b="1" dirty="0">
                <a:solidFill>
                  <a:srgbClr val="005E18"/>
                </a:solidFill>
              </a:rPr>
              <a:t>Spray Technician</a:t>
            </a:r>
          </a:p>
          <a:p>
            <a:pPr algn="ctr"/>
            <a:r>
              <a:rPr lang="en-US" sz="4400" b="1">
                <a:solidFill>
                  <a:srgbClr val="005E18"/>
                </a:solidFill>
              </a:rPr>
              <a:t> “</a:t>
            </a:r>
            <a:r>
              <a:rPr lang="en-US" sz="4400" b="1" dirty="0">
                <a:solidFill>
                  <a:srgbClr val="005E18"/>
                </a:solidFill>
              </a:rPr>
              <a:t>Turfgrass Protector”	</a:t>
            </a:r>
          </a:p>
        </p:txBody>
      </p:sp>
      <p:pic>
        <p:nvPicPr>
          <p:cNvPr id="6" name="Picture 5" descr="A person holding a bow and arrow&#10;&#10;Description automatically generated with medium confidence">
            <a:extLst>
              <a:ext uri="{FF2B5EF4-FFF2-40B4-BE49-F238E27FC236}">
                <a16:creationId xmlns:a16="http://schemas.microsoft.com/office/drawing/2014/main" id="{4D9D4D85-F7F4-0DE3-9D22-63A19153B301}"/>
              </a:ext>
            </a:extLst>
          </p:cNvPr>
          <p:cNvPicPr>
            <a:picLocks noChangeAspect="1"/>
          </p:cNvPicPr>
          <p:nvPr/>
        </p:nvPicPr>
        <p:blipFill>
          <a:blip r:embed="rId5"/>
          <a:stretch>
            <a:fillRect/>
          </a:stretch>
        </p:blipFill>
        <p:spPr>
          <a:xfrm>
            <a:off x="16602074" y="2427632"/>
            <a:ext cx="5729357" cy="4297018"/>
          </a:xfrm>
          <a:prstGeom prst="rect">
            <a:avLst/>
          </a:prstGeom>
        </p:spPr>
      </p:pic>
      <p:sp>
        <p:nvSpPr>
          <p:cNvPr id="10" name="TextBox 9">
            <a:extLst>
              <a:ext uri="{FF2B5EF4-FFF2-40B4-BE49-F238E27FC236}">
                <a16:creationId xmlns:a16="http://schemas.microsoft.com/office/drawing/2014/main" id="{B38A6D97-57DB-2253-78B7-8F2EBA814332}"/>
              </a:ext>
            </a:extLst>
          </p:cNvPr>
          <p:cNvSpPr txBox="1"/>
          <p:nvPr/>
        </p:nvSpPr>
        <p:spPr>
          <a:xfrm>
            <a:off x="15961552" y="7027193"/>
            <a:ext cx="7010400" cy="1446550"/>
          </a:xfrm>
          <a:prstGeom prst="rect">
            <a:avLst/>
          </a:prstGeom>
          <a:noFill/>
        </p:spPr>
        <p:txBody>
          <a:bodyPr wrap="square" rtlCol="0">
            <a:spAutoFit/>
          </a:bodyPr>
          <a:lstStyle/>
          <a:p>
            <a:pPr algn="ctr"/>
            <a:r>
              <a:rPr lang="en-US" sz="4400" b="1" dirty="0">
                <a:solidFill>
                  <a:srgbClr val="005E18"/>
                </a:solidFill>
              </a:rPr>
              <a:t>Greenskeeper</a:t>
            </a:r>
          </a:p>
          <a:p>
            <a:pPr algn="ctr"/>
            <a:r>
              <a:rPr lang="en-US" sz="4400" b="1" dirty="0">
                <a:solidFill>
                  <a:srgbClr val="005E18"/>
                </a:solidFill>
              </a:rPr>
              <a:t>  “The Doer”	</a:t>
            </a:r>
          </a:p>
        </p:txBody>
      </p:sp>
    </p:spTree>
    <p:extLst>
      <p:ext uri="{BB962C8B-B14F-4D97-AF65-F5344CB8AC3E}">
        <p14:creationId xmlns:p14="http://schemas.microsoft.com/office/powerpoint/2010/main" val="2787409088"/>
      </p:ext>
    </p:extLst>
  </p:cSld>
  <p:clrMapOvr>
    <a:masterClrMapping/>
  </p:clrMapOvr>
</p:sld>
</file>

<file path=ppt/theme/theme1.xml><?xml version="1.0" encoding="utf-8"?>
<a:theme xmlns:a="http://schemas.openxmlformats.org/drawingml/2006/main" name="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5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4_Office Theme">
  <a:themeElements>
    <a:clrScheme name="GCSAA OFFICIAL">
      <a:dk1>
        <a:srgbClr val="000000"/>
      </a:dk1>
      <a:lt1>
        <a:srgbClr val="FFFFFF"/>
      </a:lt1>
      <a:dk2>
        <a:srgbClr val="125235"/>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1010</TotalTime>
  <Words>806</Words>
  <Application>Microsoft Office PowerPoint</Application>
  <PresentationFormat>Custom</PresentationFormat>
  <Paragraphs>97</Paragraphs>
  <Slides>12</Slides>
  <Notes>12</Notes>
  <HiddenSlides>0</HiddenSlides>
  <MMClips>1</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12</vt:i4>
      </vt:variant>
    </vt:vector>
  </HeadingPairs>
  <TitlesOfParts>
    <vt:vector size="25" baseType="lpstr">
      <vt:lpstr>Arial</vt:lpstr>
      <vt:lpstr>Calibri</vt:lpstr>
      <vt:lpstr>Roboto</vt:lpstr>
      <vt:lpstr>Wingdings</vt:lpstr>
      <vt:lpstr>Office Theme</vt:lpstr>
      <vt:lpstr>6_Office Theme</vt:lpstr>
      <vt:lpstr>5_Office Theme</vt:lpstr>
      <vt:lpstr>2_Office Theme</vt:lpstr>
      <vt:lpstr>3_Office Theme</vt:lpstr>
      <vt:lpstr>1_Office Theme</vt:lpstr>
      <vt:lpstr>4_Office Theme</vt:lpstr>
      <vt:lpstr>Custom Design</vt:lpstr>
      <vt:lpstr>11_Custom Design</vt:lpstr>
      <vt:lpstr>PowerPoint Presentation</vt:lpstr>
      <vt:lpstr>PowerPoint Presentation</vt:lpstr>
      <vt:lpstr>Golf Industry</vt:lpstr>
      <vt:lpstr>This is Your Office</vt:lpstr>
      <vt:lpstr>Working Environment</vt:lpstr>
      <vt:lpstr>Working Environment</vt:lpstr>
      <vt:lpstr>PowerPoint Presentation</vt:lpstr>
      <vt:lpstr>Golf Course Team</vt:lpstr>
      <vt:lpstr>Golf Course Team</vt:lpstr>
      <vt:lpstr>Day in the Life</vt:lpstr>
      <vt:lpstr>Day in the Life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Neis</dc:creator>
  <cp:lastModifiedBy>Angela Hartmann</cp:lastModifiedBy>
  <cp:revision>60</cp:revision>
  <dcterms:created xsi:type="dcterms:W3CDTF">2015-12-18T15:54:48Z</dcterms:created>
  <dcterms:modified xsi:type="dcterms:W3CDTF">2023-09-21T19:03:49Z</dcterms:modified>
</cp:coreProperties>
</file>